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62" r:id="rId5"/>
    <p:sldId id="264" r:id="rId6"/>
    <p:sldId id="265" r:id="rId7"/>
    <p:sldId id="269" r:id="rId8"/>
    <p:sldId id="268" r:id="rId9"/>
    <p:sldId id="270" r:id="rId10"/>
    <p:sldId id="271" r:id="rId11"/>
    <p:sldId id="272" r:id="rId12"/>
    <p:sldId id="277" r:id="rId13"/>
    <p:sldId id="279" r:id="rId14"/>
    <p:sldId id="278" r:id="rId15"/>
    <p:sldId id="280" r:id="rId16"/>
    <p:sldId id="281" r:id="rId17"/>
    <p:sldId id="282" r:id="rId18"/>
    <p:sldId id="283" r:id="rId19"/>
    <p:sldId id="284" r:id="rId20"/>
    <p:sldId id="286" r:id="rId21"/>
    <p:sldId id="287" r:id="rId22"/>
    <p:sldId id="289" r:id="rId23"/>
    <p:sldId id="291" r:id="rId24"/>
    <p:sldId id="29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132"/>
    <a:srgbClr val="5FB94A"/>
    <a:srgbClr val="5C6971"/>
    <a:srgbClr val="85A6B7"/>
    <a:srgbClr val="56C1A7"/>
    <a:srgbClr val="3A4146"/>
    <a:srgbClr val="FABD28"/>
    <a:srgbClr val="ECEF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56" autoAdjust="0"/>
    <p:restoredTop sz="68978" autoAdjust="0"/>
  </p:normalViewPr>
  <p:slideViewPr>
    <p:cSldViewPr>
      <p:cViewPr varScale="1">
        <p:scale>
          <a:sx n="78" d="100"/>
          <a:sy n="78" d="100"/>
        </p:scale>
        <p:origin x="1878" y="96"/>
      </p:cViewPr>
      <p:guideLst/>
    </p:cSldViewPr>
  </p:slideViewPr>
  <p:notesTextViewPr>
    <p:cViewPr>
      <p:scale>
        <a:sx n="1" d="1"/>
        <a:sy n="1" d="1"/>
      </p:scale>
      <p:origin x="0" y="0"/>
    </p:cViewPr>
  </p:notesTextViewPr>
  <p:notesViewPr>
    <p:cSldViewPr>
      <p:cViewPr varScale="1">
        <p:scale>
          <a:sx n="85" d="100"/>
          <a:sy n="85" d="100"/>
        </p:scale>
        <p:origin x="29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B8C239-FB82-41C9-A51F-1CB9F31194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D14D65-E42A-4E51-8CC7-413A653D7D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28B892-05B3-4628-BAA4-7BF0866A7119}" type="datetimeFigureOut">
              <a:rPr lang="en-US" smtClean="0"/>
              <a:t>5/21/2020</a:t>
            </a:fld>
            <a:endParaRPr lang="en-US"/>
          </a:p>
        </p:txBody>
      </p:sp>
      <p:sp>
        <p:nvSpPr>
          <p:cNvPr id="4" name="Footer Placeholder 3">
            <a:extLst>
              <a:ext uri="{FF2B5EF4-FFF2-40B4-BE49-F238E27FC236}">
                <a16:creationId xmlns:a16="http://schemas.microsoft.com/office/drawing/2014/main" id="{D7E14A0C-5CD4-484A-BF74-3177FACE3E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578775-0EC9-4FFF-BCB2-7383CA13C9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3DEBBE-7B9B-4A69-B823-B8F6E04F8507}" type="slidenum">
              <a:rPr lang="en-US" smtClean="0"/>
              <a:t>‹#›</a:t>
            </a:fld>
            <a:endParaRPr lang="en-US"/>
          </a:p>
        </p:txBody>
      </p:sp>
    </p:spTree>
    <p:extLst>
      <p:ext uri="{BB962C8B-B14F-4D97-AF65-F5344CB8AC3E}">
        <p14:creationId xmlns:p14="http://schemas.microsoft.com/office/powerpoint/2010/main" val="129390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D1B95E-CCA3-4FD5-8E4E-55F560C6D17F}" type="datetimeFigureOut">
              <a:rPr lang="en-US" smtClean="0"/>
              <a:t>5/21/2020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728F98-5069-4BEA-A40D-CF27F756417E}" type="slidenum">
              <a:rPr lang="en-US" smtClean="0"/>
              <a:t>‹#›</a:t>
            </a:fld>
            <a:endParaRPr lang="en-US"/>
          </a:p>
        </p:txBody>
      </p:sp>
    </p:spTree>
    <p:extLst>
      <p:ext uri="{BB962C8B-B14F-4D97-AF65-F5344CB8AC3E}">
        <p14:creationId xmlns:p14="http://schemas.microsoft.com/office/powerpoint/2010/main" val="395260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Welcome to today’s inside look at how you can use </a:t>
            </a:r>
            <a:r>
              <a:rPr lang="en-US" dirty="0" err="1"/>
              <a:t>Qgiv’s</a:t>
            </a:r>
            <a:r>
              <a:rPr lang="en-US" dirty="0"/>
              <a:t> confirmation pages and receipts to really make your donors feel amazing about the gift they just made to your organization. I know how busy you are, and I know you’re working on fundraising during a really strange time. Thank you so much for spending some time with me today—I know that’s a really big deal.</a:t>
            </a:r>
          </a:p>
        </p:txBody>
      </p:sp>
      <p:sp>
        <p:nvSpPr>
          <p:cNvPr id="4" name="Slide Number Placeholder 3"/>
          <p:cNvSpPr>
            <a:spLocks noGrp="1"/>
          </p:cNvSpPr>
          <p:nvPr>
            <p:ph type="sldNum" sz="quarter" idx="5"/>
          </p:nvPr>
        </p:nvSpPr>
        <p:spPr/>
        <p:txBody>
          <a:bodyPr/>
          <a:lstStyle/>
          <a:p>
            <a:fld id="{C2728F98-5069-4BEA-A40D-CF27F756417E}" type="slidenum">
              <a:rPr lang="en-US" smtClean="0"/>
              <a:t>1</a:t>
            </a:fld>
            <a:endParaRPr lang="en-US"/>
          </a:p>
        </p:txBody>
      </p:sp>
    </p:spTree>
    <p:extLst>
      <p:ext uri="{BB962C8B-B14F-4D97-AF65-F5344CB8AC3E}">
        <p14:creationId xmlns:p14="http://schemas.microsoft.com/office/powerpoint/2010/main" val="183086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what’s called the Ben Franklin effect to connect with your donors. The Ben Franklin effect describes a specific psychological phenomenon that results when someone does a favor for someone else. If I do a favor for you, I’m more likely to do ANOTHER favor for you in the future. Psychologically, my brain thinks, “Oh, we did a favor for that organization. We must really like them! We’ll keep staying involved with them.” I’m more likely to stay engaged after doing you a favor than I would be if you did a favor for me instead. </a:t>
            </a:r>
          </a:p>
          <a:p>
            <a:endParaRPr lang="en-US" dirty="0"/>
          </a:p>
          <a:p>
            <a:r>
              <a:rPr lang="en-US" dirty="0"/>
              <a:t>Take advantage of this effect by asking your donors to do something for you after they give. The “favor” should be something really easy that doesn’t take long and doesn’t really require any investment on their part. Don’t ask for another gift! Instead, ask donors to share you form, or ask them to watch a video, or take a short donor survey. In their minds, they will have done something for you. They must really like you! And they’ll be more likely to stay engaged with you in the future.</a:t>
            </a:r>
          </a:p>
        </p:txBody>
      </p:sp>
      <p:sp>
        <p:nvSpPr>
          <p:cNvPr id="4" name="Slide Number Placeholder 3"/>
          <p:cNvSpPr>
            <a:spLocks noGrp="1"/>
          </p:cNvSpPr>
          <p:nvPr>
            <p:ph type="sldNum" sz="quarter" idx="5"/>
          </p:nvPr>
        </p:nvSpPr>
        <p:spPr/>
        <p:txBody>
          <a:bodyPr/>
          <a:lstStyle/>
          <a:p>
            <a:fld id="{C2728F98-5069-4BEA-A40D-CF27F756417E}" type="slidenum">
              <a:rPr lang="en-US" smtClean="0"/>
              <a:t>10</a:t>
            </a:fld>
            <a:endParaRPr lang="en-US"/>
          </a:p>
        </p:txBody>
      </p:sp>
    </p:spTree>
    <p:extLst>
      <p:ext uri="{BB962C8B-B14F-4D97-AF65-F5344CB8AC3E}">
        <p14:creationId xmlns:p14="http://schemas.microsoft.com/office/powerpoint/2010/main" val="496551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all those elements to your </a:t>
            </a:r>
            <a:r>
              <a:rPr lang="en-US" dirty="0" err="1"/>
              <a:t>Qgiv</a:t>
            </a:r>
            <a:r>
              <a:rPr lang="en-US" dirty="0"/>
              <a:t> confirmation page, and it’s actually really easy. The one I just showed you is actually a confirmation page I made in a few minutes, and TRUST me, you can do it if I can do it. To do this, you’ll open your form builder and switch the view over to the confirmation page. You can edit top and bottom content and the content in the body of the transaction details, too. Adding images or video is really simple, and you can format everything to match your organization’s brand. If you feel really fancy, you can also add custom CSS: we’ve seen some nonprofits get really creative with that tool. But custom CSS isn’t necessary: if you’re not a designer or a programmer, you can still make a really beautiful, high-impact confirmation page in just a few minutes.</a:t>
            </a:r>
          </a:p>
        </p:txBody>
      </p:sp>
      <p:sp>
        <p:nvSpPr>
          <p:cNvPr id="4" name="Slide Number Placeholder 3"/>
          <p:cNvSpPr>
            <a:spLocks noGrp="1"/>
          </p:cNvSpPr>
          <p:nvPr>
            <p:ph type="sldNum" sz="quarter" idx="5"/>
          </p:nvPr>
        </p:nvSpPr>
        <p:spPr/>
        <p:txBody>
          <a:bodyPr/>
          <a:lstStyle/>
          <a:p>
            <a:fld id="{C2728F98-5069-4BEA-A40D-CF27F756417E}" type="slidenum">
              <a:rPr lang="en-US" smtClean="0"/>
              <a:t>11</a:t>
            </a:fld>
            <a:endParaRPr lang="en-US"/>
          </a:p>
        </p:txBody>
      </p:sp>
    </p:spTree>
    <p:extLst>
      <p:ext uri="{BB962C8B-B14F-4D97-AF65-F5344CB8AC3E}">
        <p14:creationId xmlns:p14="http://schemas.microsoft.com/office/powerpoint/2010/main" val="2162660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wowed your donors with a neat confirmation page, it’s time to </a:t>
            </a:r>
            <a:r>
              <a:rPr lang="en-US" dirty="0" err="1"/>
              <a:t>zhuzh</a:t>
            </a:r>
            <a:r>
              <a:rPr lang="en-US" dirty="0"/>
              <a:t> up your donation receipt. If you’re raising money online, your donors are probably already getting automated receipts generated by your fundraising platform. You might as well use them to your advantage, right? </a:t>
            </a:r>
          </a:p>
        </p:txBody>
      </p:sp>
      <p:sp>
        <p:nvSpPr>
          <p:cNvPr id="4" name="Slide Number Placeholder 3"/>
          <p:cNvSpPr>
            <a:spLocks noGrp="1"/>
          </p:cNvSpPr>
          <p:nvPr>
            <p:ph type="sldNum" sz="quarter" idx="5"/>
          </p:nvPr>
        </p:nvSpPr>
        <p:spPr/>
        <p:txBody>
          <a:bodyPr/>
          <a:lstStyle/>
          <a:p>
            <a:fld id="{C2728F98-5069-4BEA-A40D-CF27F756417E}" type="slidenum">
              <a:rPr lang="en-US" smtClean="0"/>
              <a:t>12</a:t>
            </a:fld>
            <a:endParaRPr lang="en-US"/>
          </a:p>
        </p:txBody>
      </p:sp>
    </p:spTree>
    <p:extLst>
      <p:ext uri="{BB962C8B-B14F-4D97-AF65-F5344CB8AC3E}">
        <p14:creationId xmlns:p14="http://schemas.microsoft.com/office/powerpoint/2010/main" val="45292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my favorite things to do after I donate to an organization is see what they’ve done with their receipts. And I’ve seen some really great ones! But I mostly get receipts that are a lot like the ones I get when I order a pizza or buy a pair of pants online. Having those transaction details is nice, I suppose, but that kind of receipt represents a missed opportunity to get me really excited about the work you and I are doing TOGETHER to make a difference in the world.</a:t>
            </a:r>
          </a:p>
          <a:p>
            <a:endParaRPr lang="en-US" dirty="0"/>
          </a:p>
          <a:p>
            <a:r>
              <a:rPr lang="en-US" dirty="0"/>
              <a:t>That said, it’s REALLY easy to add a few elements to your donation receipt that will transform it from a boring transactional report to an outstanding way to inspire donors and set the stage for future interactions. </a:t>
            </a:r>
          </a:p>
        </p:txBody>
      </p:sp>
      <p:sp>
        <p:nvSpPr>
          <p:cNvPr id="4" name="Slide Number Placeholder 3"/>
          <p:cNvSpPr>
            <a:spLocks noGrp="1"/>
          </p:cNvSpPr>
          <p:nvPr>
            <p:ph type="sldNum" sz="quarter" idx="5"/>
          </p:nvPr>
        </p:nvSpPr>
        <p:spPr/>
        <p:txBody>
          <a:bodyPr/>
          <a:lstStyle/>
          <a:p>
            <a:fld id="{C2728F98-5069-4BEA-A40D-CF27F756417E}" type="slidenum">
              <a:rPr lang="en-US" smtClean="0"/>
              <a:t>13</a:t>
            </a:fld>
            <a:endParaRPr lang="en-US"/>
          </a:p>
        </p:txBody>
      </p:sp>
    </p:spTree>
    <p:extLst>
      <p:ext uri="{BB962C8B-B14F-4D97-AF65-F5344CB8AC3E}">
        <p14:creationId xmlns:p14="http://schemas.microsoft.com/office/powerpoint/2010/main" val="1431946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formula for that kind of receipt.</a:t>
            </a:r>
          </a:p>
          <a:p>
            <a:endParaRPr lang="en-US" dirty="0"/>
          </a:p>
          <a:p>
            <a:r>
              <a:rPr lang="en-US" dirty="0"/>
              <a:t>First, we want to include one or two really great images. You can use the same image you used on your confirmation page, which can establish some kind of continuity with your donor, or you can use different images. If you do decide to use different images, go with pictures that are still related to the program or cause your donor supported. If they gave to a program that feeds local families, it’d be weird for them to get a receipt full of images of your pet food pantry. </a:t>
            </a:r>
          </a:p>
          <a:p>
            <a:endParaRPr lang="en-US" dirty="0"/>
          </a:p>
          <a:p>
            <a:r>
              <a:rPr lang="en-US" dirty="0"/>
              <a:t>We know that donors love stories about the impact their gift will make, so make it a point to include details about the people they’ll help. Use donor-centric language here, too. Donors give to causes, not to organizations: if you can connect them directly to the work they’re doing, they’ll feel connected to your work and be more likely to support you again in the future.</a:t>
            </a:r>
          </a:p>
          <a:p>
            <a:endParaRPr lang="en-US" dirty="0"/>
          </a:p>
          <a:p>
            <a:r>
              <a:rPr lang="en-US" dirty="0"/>
              <a:t>Be as specific as possible about your donors’ gift. If they gave to your annual fund, talk about the broad goals they’re helping achieve. But if they gave to a specific program—in this case, a program that helps feed local families—give them details about that specific program. This helps donors feel “seen”—they see you sending them a receipt about the specific cause or program they supported, not just a generic receipt, and feel like their gift is actually important.</a:t>
            </a:r>
          </a:p>
          <a:p>
            <a:endParaRPr lang="en-US" dirty="0"/>
          </a:p>
          <a:p>
            <a:r>
              <a:rPr lang="en-US" dirty="0"/>
              <a:t>Remember when you included a note about the donor’s receipt on the confirmation page? You can do that here, too. Let donors know how they can get updates about their gift’s impact: tell them if you’re going to send a follow-up invitation, if you’ll call them, if you’ll update your social channels, whatever. They’ll be more likely to look for those updates and engage with them. </a:t>
            </a:r>
          </a:p>
          <a:p>
            <a:endParaRPr lang="en-US" dirty="0"/>
          </a:p>
          <a:p>
            <a:r>
              <a:rPr lang="en-US" dirty="0"/>
              <a:t>And then, of course, you’ll want to include your donor’s transaction details. It is still a receipt, it’s just a super awesome one!</a:t>
            </a:r>
          </a:p>
        </p:txBody>
      </p:sp>
      <p:sp>
        <p:nvSpPr>
          <p:cNvPr id="4" name="Slide Number Placeholder 3"/>
          <p:cNvSpPr>
            <a:spLocks noGrp="1"/>
          </p:cNvSpPr>
          <p:nvPr>
            <p:ph type="sldNum" sz="quarter" idx="5"/>
          </p:nvPr>
        </p:nvSpPr>
        <p:spPr/>
        <p:txBody>
          <a:bodyPr/>
          <a:lstStyle/>
          <a:p>
            <a:fld id="{C2728F98-5069-4BEA-A40D-CF27F756417E}" type="slidenum">
              <a:rPr lang="en-US" smtClean="0"/>
              <a:t>14</a:t>
            </a:fld>
            <a:endParaRPr lang="en-US"/>
          </a:p>
        </p:txBody>
      </p:sp>
    </p:spTree>
    <p:extLst>
      <p:ext uri="{BB962C8B-B14F-4D97-AF65-F5344CB8AC3E}">
        <p14:creationId xmlns:p14="http://schemas.microsoft.com/office/powerpoint/2010/main" val="1138768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of my favorite life hacks of all time: if you have a hard time writing donor-centric content (and I think we all do, sometimes), here’s a tool you can use. It’s called the Ahern Audit, and it’s named after Tom Ahern, who is a fantastic fundraiser who’s written some of the best fundraising books I’ve ever come across.</a:t>
            </a:r>
          </a:p>
          <a:p>
            <a:endParaRPr lang="en-US" dirty="0"/>
          </a:p>
          <a:p>
            <a:r>
              <a:rPr lang="en-US" dirty="0"/>
              <a:t>The Ahern Audit is simple. First, write your content. Then, circle all “you” language in red. Words like “you,” “your,” get circled. If you use the words “we” or “our” and it includes the donor, that gets circled in red, too.</a:t>
            </a:r>
          </a:p>
          <a:p>
            <a:endParaRPr lang="en-US" dirty="0"/>
          </a:p>
          <a:p>
            <a:r>
              <a:rPr lang="en-US" dirty="0"/>
              <a:t>After that, you’ll circle all “we” language in blue. “We,” “us,” and your nonprofit’s name all get blue circles, and so do the words “our” or “we” if they DON’T include the donor.</a:t>
            </a:r>
          </a:p>
          <a:p>
            <a:endParaRPr lang="en-US" dirty="0"/>
          </a:p>
          <a:p>
            <a:r>
              <a:rPr lang="en-US" dirty="0"/>
              <a:t>Your circled words should mostly be red words. If you have more blue than red, re-write your content to place more emphasis on the donor.</a:t>
            </a:r>
          </a:p>
          <a:p>
            <a:endParaRPr lang="en-US" dirty="0"/>
          </a:p>
          <a:p>
            <a:r>
              <a:rPr lang="en-US" dirty="0"/>
              <a:t>This also works with subject lines, too! People are MUCH more likely to open and read emails that contain “you” language in the subject line!</a:t>
            </a:r>
          </a:p>
        </p:txBody>
      </p:sp>
      <p:sp>
        <p:nvSpPr>
          <p:cNvPr id="4" name="Slide Number Placeholder 3"/>
          <p:cNvSpPr>
            <a:spLocks noGrp="1"/>
          </p:cNvSpPr>
          <p:nvPr>
            <p:ph type="sldNum" sz="quarter" idx="5"/>
          </p:nvPr>
        </p:nvSpPr>
        <p:spPr/>
        <p:txBody>
          <a:bodyPr/>
          <a:lstStyle/>
          <a:p>
            <a:fld id="{C2728F98-5069-4BEA-A40D-CF27F756417E}" type="slidenum">
              <a:rPr lang="en-US" smtClean="0"/>
              <a:t>15</a:t>
            </a:fld>
            <a:endParaRPr lang="en-US"/>
          </a:p>
        </p:txBody>
      </p:sp>
    </p:spTree>
    <p:extLst>
      <p:ext uri="{BB962C8B-B14F-4D97-AF65-F5344CB8AC3E}">
        <p14:creationId xmlns:p14="http://schemas.microsoft.com/office/powerpoint/2010/main" val="176534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t>
            </a:r>
            <a:r>
              <a:rPr lang="en-US" dirty="0" err="1"/>
              <a:t>Qgiv’s</a:t>
            </a:r>
            <a:r>
              <a:rPr lang="en-US" dirty="0"/>
              <a:t> receipting system has a ton of tools available to make a great impression on your donors with your receipts. You can customize pretty every possible receipt. There are individual receipts for donations, peer-to-peer transactions, auctions, event registrations, and a series of special receipts for recurring  donors. If a transaction can be processed through </a:t>
            </a:r>
            <a:r>
              <a:rPr lang="en-US" dirty="0" err="1"/>
              <a:t>Qgiv</a:t>
            </a:r>
            <a:r>
              <a:rPr lang="en-US" dirty="0"/>
              <a:t>, you can create a custom receipt for it.</a:t>
            </a:r>
          </a:p>
        </p:txBody>
      </p:sp>
      <p:sp>
        <p:nvSpPr>
          <p:cNvPr id="4" name="Slide Number Placeholder 3"/>
          <p:cNvSpPr>
            <a:spLocks noGrp="1"/>
          </p:cNvSpPr>
          <p:nvPr>
            <p:ph type="sldNum" sz="quarter" idx="5"/>
          </p:nvPr>
        </p:nvSpPr>
        <p:spPr/>
        <p:txBody>
          <a:bodyPr/>
          <a:lstStyle/>
          <a:p>
            <a:fld id="{C2728F98-5069-4BEA-A40D-CF27F756417E}" type="slidenum">
              <a:rPr lang="en-US" smtClean="0"/>
              <a:t>16</a:t>
            </a:fld>
            <a:endParaRPr lang="en-US"/>
          </a:p>
        </p:txBody>
      </p:sp>
    </p:spTree>
    <p:extLst>
      <p:ext uri="{BB962C8B-B14F-4D97-AF65-F5344CB8AC3E}">
        <p14:creationId xmlns:p14="http://schemas.microsoft.com/office/powerpoint/2010/main" val="112817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interface you’ll use to update your receipts is very straightforward. Like a word processor, you can use different fonts, colors, and styling to make your receipt match your brand. You can also use a tag system to pull in specifics of your donors’ gift and personalize the receipt a little bit: you can use those tags to pull in transaction details, their first and last names, honorifics, whatever you need. </a:t>
            </a:r>
          </a:p>
          <a:p>
            <a:endParaRPr lang="en-US" dirty="0"/>
          </a:p>
          <a:p>
            <a:r>
              <a:rPr lang="en-US" dirty="0"/>
              <a:t>One tool I really like is the ability to customize the names that will display in your donors inbox. People are more likely to open and interact with emails that appear to come from specific individuals instead of organizations; that’s why the email invitations you got to the webinar came from me, “Abby at </a:t>
            </a:r>
            <a:r>
              <a:rPr lang="en-US" dirty="0" err="1"/>
              <a:t>Qgiv</a:t>
            </a:r>
            <a:r>
              <a:rPr lang="en-US" dirty="0"/>
              <a:t>” instead of just “</a:t>
            </a:r>
            <a:r>
              <a:rPr lang="en-US" dirty="0" err="1"/>
              <a:t>Qgiv</a:t>
            </a:r>
            <a:r>
              <a:rPr lang="en-US" dirty="0"/>
              <a:t>” or “</a:t>
            </a:r>
            <a:r>
              <a:rPr lang="en-US" dirty="0" err="1"/>
              <a:t>Qgiv</a:t>
            </a:r>
            <a:r>
              <a:rPr lang="en-US" dirty="0"/>
              <a:t> Webinars” like I used to do. </a:t>
            </a:r>
          </a:p>
          <a:p>
            <a:endParaRPr lang="en-US" dirty="0"/>
          </a:p>
          <a:p>
            <a:r>
              <a:rPr lang="en-US" dirty="0"/>
              <a:t>You can also create your own subject line, which is important because we know subject lines have a huge impact on whether or not someone actually opens and reads an email. You can also add a .pdf receipt to the actual email, which is handy. If you’re in Canada, I believe attaching .pdf receipts to acknowledgement emails is actually required by law, so this is a handy tool if you’re up there. It’s also useful for, say, receipts for recurring emails. You could use the automated receipt to update your recurring donors on what’s going on with your organization and just include the transaction details in the .pdf, if that’s something you’re interested in trying. </a:t>
            </a:r>
          </a:p>
        </p:txBody>
      </p:sp>
      <p:sp>
        <p:nvSpPr>
          <p:cNvPr id="4" name="Slide Number Placeholder 3"/>
          <p:cNvSpPr>
            <a:spLocks noGrp="1"/>
          </p:cNvSpPr>
          <p:nvPr>
            <p:ph type="sldNum" sz="quarter" idx="5"/>
          </p:nvPr>
        </p:nvSpPr>
        <p:spPr/>
        <p:txBody>
          <a:bodyPr/>
          <a:lstStyle/>
          <a:p>
            <a:fld id="{C2728F98-5069-4BEA-A40D-CF27F756417E}" type="slidenum">
              <a:rPr lang="en-US" smtClean="0"/>
              <a:t>17</a:t>
            </a:fld>
            <a:endParaRPr lang="en-US"/>
          </a:p>
        </p:txBody>
      </p:sp>
    </p:spTree>
    <p:extLst>
      <p:ext uri="{BB962C8B-B14F-4D97-AF65-F5344CB8AC3E}">
        <p14:creationId xmlns:p14="http://schemas.microsoft.com/office/powerpoint/2010/main" val="100710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very favorite feature in the receipting system is something called “conditional content.” We know that donors want to feel appreciated and want to know that their donation is recognized and valued, and this helps you do exactly that. Conditional content blocks contain content that appears in a donor’s receipt ONLY if they meet specific criteria. </a:t>
            </a:r>
          </a:p>
          <a:p>
            <a:endParaRPr lang="en-US" dirty="0"/>
          </a:p>
          <a:p>
            <a:r>
              <a:rPr lang="en-US" dirty="0"/>
              <a:t>You can add content blocks that will appear if a donor gives to, say, a specific program or fund, if they dedicate their donation to someone, if they offset processing fees—there are tons of applications. You can see in this screenshot here that I’ve built different content for people who gave to my “meals” restriction and my “building repairs” fund. This helps me be really specific when I tell the donor how their gift will make an impact! The donor who gave meals to my organization will get content specifically about that program, and the person who donated to repair our building will get information about what their gift will accomplish. Both donors will get personalized, specific information about what they’re accomplishing, and I can save time by not having to create individual receipts for every single program I help run.</a:t>
            </a:r>
          </a:p>
        </p:txBody>
      </p:sp>
      <p:sp>
        <p:nvSpPr>
          <p:cNvPr id="4" name="Slide Number Placeholder 3"/>
          <p:cNvSpPr>
            <a:spLocks noGrp="1"/>
          </p:cNvSpPr>
          <p:nvPr>
            <p:ph type="sldNum" sz="quarter" idx="5"/>
          </p:nvPr>
        </p:nvSpPr>
        <p:spPr/>
        <p:txBody>
          <a:bodyPr/>
          <a:lstStyle/>
          <a:p>
            <a:fld id="{C2728F98-5069-4BEA-A40D-CF27F756417E}" type="slidenum">
              <a:rPr lang="en-US" smtClean="0"/>
              <a:t>18</a:t>
            </a:fld>
            <a:endParaRPr lang="en-US"/>
          </a:p>
        </p:txBody>
      </p:sp>
    </p:spTree>
    <p:extLst>
      <p:ext uri="{BB962C8B-B14F-4D97-AF65-F5344CB8AC3E}">
        <p14:creationId xmlns:p14="http://schemas.microsoft.com/office/powerpoint/2010/main" val="284626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apply that level of customization to all your receipts, so anyone who donates, registers for an event, or makes a purchase will get a receipt that makes them feel seen and appreciated and important. You can set up receipts and confirmation pages for individual forms, and anyone who uses </a:t>
            </a:r>
            <a:r>
              <a:rPr lang="en-US" dirty="0" err="1"/>
              <a:t>Qgiv</a:t>
            </a:r>
            <a:r>
              <a:rPr lang="en-US" dirty="0"/>
              <a:t> can make an unlimited number of forms! You can easily get really granular and specific with your donation forms and send even more personalized receipts and confirmation messaging.</a:t>
            </a:r>
          </a:p>
        </p:txBody>
      </p:sp>
      <p:sp>
        <p:nvSpPr>
          <p:cNvPr id="4" name="Slide Number Placeholder 3"/>
          <p:cNvSpPr>
            <a:spLocks noGrp="1"/>
          </p:cNvSpPr>
          <p:nvPr>
            <p:ph type="sldNum" sz="quarter" idx="5"/>
          </p:nvPr>
        </p:nvSpPr>
        <p:spPr/>
        <p:txBody>
          <a:bodyPr/>
          <a:lstStyle/>
          <a:p>
            <a:fld id="{C2728F98-5069-4BEA-A40D-CF27F756417E}" type="slidenum">
              <a:rPr lang="en-US" smtClean="0"/>
              <a:t>19</a:t>
            </a:fld>
            <a:endParaRPr lang="en-US"/>
          </a:p>
        </p:txBody>
      </p:sp>
    </p:spTree>
    <p:extLst>
      <p:ext uri="{BB962C8B-B14F-4D97-AF65-F5344CB8AC3E}">
        <p14:creationId xmlns:p14="http://schemas.microsoft.com/office/powerpoint/2010/main" val="3972687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know me, my name is Abby Jarvis and I’m part of the team over at </a:t>
            </a:r>
            <a:r>
              <a:rPr lang="en-US" dirty="0" err="1"/>
              <a:t>Qgiv</a:t>
            </a:r>
            <a:r>
              <a:rPr lang="en-US" dirty="0"/>
              <a:t>. We’re an online fundraising platform that focuses on helping nonprofits raise more money, and part of how we do that is through webinars like this one. Today, we’re going to look at some best practices and how you can apply them to our tools. I know many of you who are here today are </a:t>
            </a:r>
            <a:r>
              <a:rPr lang="en-US" dirty="0" err="1"/>
              <a:t>Qgiv</a:t>
            </a:r>
            <a:r>
              <a:rPr lang="en-US" dirty="0"/>
              <a:t> clients: if you have any questions about how you can apply what we look at today to your own </a:t>
            </a:r>
            <a:r>
              <a:rPr lang="en-US" dirty="0" err="1"/>
              <a:t>Qgiv</a:t>
            </a:r>
            <a:r>
              <a:rPr lang="en-US" dirty="0"/>
              <a:t> account, please let us know! Our support team will walk you through how to use these tools. If you’re NOT a </a:t>
            </a:r>
            <a:r>
              <a:rPr lang="en-US" dirty="0" err="1"/>
              <a:t>Qgiv</a:t>
            </a:r>
            <a:r>
              <a:rPr lang="en-US" dirty="0"/>
              <a:t> client, we can help you, too: if you want to know more about these tools, let me know and I’ll get you in touch with the right person.</a:t>
            </a:r>
          </a:p>
        </p:txBody>
      </p:sp>
      <p:sp>
        <p:nvSpPr>
          <p:cNvPr id="4" name="Slide Number Placeholder 3"/>
          <p:cNvSpPr>
            <a:spLocks noGrp="1"/>
          </p:cNvSpPr>
          <p:nvPr>
            <p:ph type="sldNum" sz="quarter" idx="5"/>
          </p:nvPr>
        </p:nvSpPr>
        <p:spPr/>
        <p:txBody>
          <a:bodyPr/>
          <a:lstStyle/>
          <a:p>
            <a:fld id="{C2728F98-5069-4BEA-A40D-CF27F756417E}" type="slidenum">
              <a:rPr lang="en-US" smtClean="0"/>
              <a:t>2</a:t>
            </a:fld>
            <a:endParaRPr lang="en-US"/>
          </a:p>
        </p:txBody>
      </p:sp>
    </p:spTree>
    <p:extLst>
      <p:ext uri="{BB962C8B-B14F-4D97-AF65-F5344CB8AC3E}">
        <p14:creationId xmlns:p14="http://schemas.microsoft.com/office/powerpoint/2010/main" val="402116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seeing how all those forms compare to each other, we actually have something to help you. We’ve been hearing that many of our users are having to re-think a ton of the fundraising strategies they’ve used in the past, and being able to evaluate all possible data is a really important part of making sure you stay successful with everything that’s going on in the world. So, from the start of next month through the end of the year, all </a:t>
            </a:r>
            <a:r>
              <a:rPr lang="en-US" dirty="0" err="1"/>
              <a:t>Qgiv</a:t>
            </a:r>
            <a:r>
              <a:rPr lang="en-US" dirty="0"/>
              <a:t> users will have free access to our data plan. That will give you access to a few cool tools, including custom reports, integrations, offline gifts, and a few others. If you’re a </a:t>
            </a:r>
            <a:r>
              <a:rPr lang="en-US" dirty="0" err="1"/>
              <a:t>Qgiv</a:t>
            </a:r>
            <a:r>
              <a:rPr lang="en-US" dirty="0"/>
              <a:t> client and want to get that activated, email us at support@qgiv.com and we’ll get you set up. If you’re not a </a:t>
            </a:r>
            <a:r>
              <a:rPr lang="en-US" dirty="0" err="1"/>
              <a:t>Qgiv</a:t>
            </a:r>
            <a:r>
              <a:rPr lang="en-US" dirty="0"/>
              <a:t> user and are interested in learning more about those tools, you can get ahold of us at contactus@qgiv.com. We’ll answer all your questions and show you how those tools can work for you.</a:t>
            </a:r>
          </a:p>
          <a:p>
            <a:endParaRPr lang="en-US" dirty="0"/>
          </a:p>
          <a:p>
            <a:r>
              <a:rPr lang="en-US" dirty="0"/>
              <a:t>I’m also going to give </a:t>
            </a:r>
            <a:r>
              <a:rPr lang="en-US" dirty="0" err="1"/>
              <a:t>y’all</a:t>
            </a:r>
            <a:r>
              <a:rPr lang="en-US" dirty="0"/>
              <a:t> a little heads-up that there are some other cool things coming your way: the </a:t>
            </a:r>
            <a:r>
              <a:rPr lang="en-US" dirty="0" err="1"/>
              <a:t>Qgiv</a:t>
            </a:r>
            <a:r>
              <a:rPr lang="en-US" dirty="0"/>
              <a:t> team is working on some </a:t>
            </a:r>
            <a:r>
              <a:rPr lang="en-US" sz="1200" b="0" i="0" kern="1200" dirty="0">
                <a:solidFill>
                  <a:schemeClr val="tx1"/>
                </a:solidFill>
                <a:effectLst/>
                <a:latin typeface="+mn-lt"/>
                <a:ea typeface="+mn-ea"/>
                <a:cs typeface="+mn-cs"/>
              </a:rPr>
              <a:t>really exciting changes coming for </a:t>
            </a:r>
            <a:r>
              <a:rPr lang="en-US" sz="1200" b="0" i="0" kern="1200" dirty="0" err="1">
                <a:solidFill>
                  <a:schemeClr val="tx1"/>
                </a:solidFill>
                <a:effectLst/>
                <a:latin typeface="+mn-lt"/>
                <a:ea typeface="+mn-ea"/>
                <a:cs typeface="+mn-cs"/>
              </a:rPr>
              <a:t>Qgiv</a:t>
            </a:r>
            <a:r>
              <a:rPr lang="en-US" sz="1200" b="0" i="0" kern="1200" dirty="0">
                <a:solidFill>
                  <a:schemeClr val="tx1"/>
                </a:solidFill>
                <a:effectLst/>
                <a:latin typeface="+mn-lt"/>
                <a:ea typeface="+mn-ea"/>
                <a:cs typeface="+mn-cs"/>
              </a:rPr>
              <a:t> donation forms! They're getting a bit of a makeover we think you'll love. They’ll have a more modern aesthetic that’s designed to optimize the donation experience on both mobile and desktop, and they’ll have some conditional custom fields you that will help you streamline your donors’ giving process and make them feel even more seen and appreciated! There will also be other cool features like recurring upgrades, that I can’t wait for </a:t>
            </a:r>
            <a:r>
              <a:rPr lang="en-US" sz="1200" b="0" i="0" kern="1200" dirty="0" err="1">
                <a:solidFill>
                  <a:schemeClr val="tx1"/>
                </a:solidFill>
                <a:effectLst/>
                <a:latin typeface="+mn-lt"/>
                <a:ea typeface="+mn-ea"/>
                <a:cs typeface="+mn-cs"/>
              </a:rPr>
              <a:t>y’all</a:t>
            </a:r>
            <a:r>
              <a:rPr lang="en-US" sz="1200" b="0" i="0" kern="1200" dirty="0">
                <a:solidFill>
                  <a:schemeClr val="tx1"/>
                </a:solidFill>
                <a:effectLst/>
                <a:latin typeface="+mn-lt"/>
                <a:ea typeface="+mn-ea"/>
                <a:cs typeface="+mn-cs"/>
              </a:rPr>
              <a:t> to see—I got a preview from one of our designers last week and the new forms are going to be amazing. Keep an eye out for more details on those.</a:t>
            </a:r>
            <a:endParaRPr lang="en-US" dirty="0"/>
          </a:p>
        </p:txBody>
      </p:sp>
      <p:sp>
        <p:nvSpPr>
          <p:cNvPr id="4" name="Slide Number Placeholder 3"/>
          <p:cNvSpPr>
            <a:spLocks noGrp="1"/>
          </p:cNvSpPr>
          <p:nvPr>
            <p:ph type="sldNum" sz="quarter" idx="5"/>
          </p:nvPr>
        </p:nvSpPr>
        <p:spPr/>
        <p:txBody>
          <a:bodyPr/>
          <a:lstStyle/>
          <a:p>
            <a:fld id="{C2728F98-5069-4BEA-A40D-CF27F756417E}" type="slidenum">
              <a:rPr lang="en-US" smtClean="0"/>
              <a:t>20</a:t>
            </a:fld>
            <a:endParaRPr lang="en-US"/>
          </a:p>
        </p:txBody>
      </p:sp>
    </p:spTree>
    <p:extLst>
      <p:ext uri="{BB962C8B-B14F-4D97-AF65-F5344CB8AC3E}">
        <p14:creationId xmlns:p14="http://schemas.microsoft.com/office/powerpoint/2010/main" val="3194226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we covered a bunch of information in this webinar, so let’s dig into some of the questions you have about confirmation pages and receipts!</a:t>
            </a:r>
          </a:p>
        </p:txBody>
      </p:sp>
      <p:sp>
        <p:nvSpPr>
          <p:cNvPr id="4" name="Slide Number Placeholder 3"/>
          <p:cNvSpPr>
            <a:spLocks noGrp="1"/>
          </p:cNvSpPr>
          <p:nvPr>
            <p:ph type="sldNum" sz="quarter" idx="5"/>
          </p:nvPr>
        </p:nvSpPr>
        <p:spPr/>
        <p:txBody>
          <a:bodyPr/>
          <a:lstStyle/>
          <a:p>
            <a:fld id="{C2728F98-5069-4BEA-A40D-CF27F756417E}" type="slidenum">
              <a:rPr lang="en-US" smtClean="0"/>
              <a:t>21</a:t>
            </a:fld>
            <a:endParaRPr lang="en-US"/>
          </a:p>
        </p:txBody>
      </p:sp>
    </p:spTree>
    <p:extLst>
      <p:ext uri="{BB962C8B-B14F-4D97-AF65-F5344CB8AC3E}">
        <p14:creationId xmlns:p14="http://schemas.microsoft.com/office/powerpoint/2010/main" val="1292805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recording this webinar, and I’ll send you a link and some other resources tomorrow morning. So you will have this handy in case you want to revisit it later or if you want to share it with someone at your organization. And, finally, we are going to have some time for questions at the end of this presentation; if you have questions during this session, drop them in the questions box and I’ll answer as many as I can at the end of our time together.</a:t>
            </a:r>
          </a:p>
        </p:txBody>
      </p:sp>
      <p:sp>
        <p:nvSpPr>
          <p:cNvPr id="4" name="Slide Number Placeholder 3"/>
          <p:cNvSpPr>
            <a:spLocks noGrp="1"/>
          </p:cNvSpPr>
          <p:nvPr>
            <p:ph type="sldNum" sz="quarter" idx="5"/>
          </p:nvPr>
        </p:nvSpPr>
        <p:spPr/>
        <p:txBody>
          <a:bodyPr/>
          <a:lstStyle/>
          <a:p>
            <a:fld id="{C2728F98-5069-4BEA-A40D-CF27F756417E}" type="slidenum">
              <a:rPr lang="en-US" smtClean="0"/>
              <a:t>3</a:t>
            </a:fld>
            <a:endParaRPr lang="en-US"/>
          </a:p>
        </p:txBody>
      </p:sp>
    </p:spTree>
    <p:extLst>
      <p:ext uri="{BB962C8B-B14F-4D97-AF65-F5344CB8AC3E}">
        <p14:creationId xmlns:p14="http://schemas.microsoft.com/office/powerpoint/2010/main" val="286267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Now that housekeeping is out of the way, it’s time to really dig into confirmation pages and receipts. First, though, I want to take a minute to look at why this actually matters and why you should spend some time updating your confirmation pages and receipts.</a:t>
            </a:r>
          </a:p>
        </p:txBody>
      </p:sp>
      <p:sp>
        <p:nvSpPr>
          <p:cNvPr id="4" name="Slide Number Placeholder 3"/>
          <p:cNvSpPr>
            <a:spLocks noGrp="1"/>
          </p:cNvSpPr>
          <p:nvPr>
            <p:ph type="sldNum" sz="quarter" idx="5"/>
          </p:nvPr>
        </p:nvSpPr>
        <p:spPr/>
        <p:txBody>
          <a:bodyPr/>
          <a:lstStyle/>
          <a:p>
            <a:fld id="{C2728F98-5069-4BEA-A40D-CF27F756417E}" type="slidenum">
              <a:rPr lang="en-US" smtClean="0"/>
              <a:t>4</a:t>
            </a:fld>
            <a:endParaRPr lang="en-US"/>
          </a:p>
        </p:txBody>
      </p:sp>
    </p:spTree>
    <p:extLst>
      <p:ext uri="{BB962C8B-B14F-4D97-AF65-F5344CB8AC3E}">
        <p14:creationId xmlns:p14="http://schemas.microsoft.com/office/powerpoint/2010/main" val="284896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reason to update them, of course, is because they both represent valuable opportunities to give your donors what they want. These two assets are the first things your donor will receive from you after they make a gift, and they’re opportunities to capitalize on the good feelings your donors are experiencing in the moments after they give. Donors really want three things after they make a donation: they want to know how their gift is noticed and appreciated, they want to know how their gift is going to make a difference, and they want later updates about how their gift was used. </a:t>
            </a:r>
          </a:p>
        </p:txBody>
      </p:sp>
      <p:sp>
        <p:nvSpPr>
          <p:cNvPr id="4" name="Slide Number Placeholder 3"/>
          <p:cNvSpPr>
            <a:spLocks noGrp="1"/>
          </p:cNvSpPr>
          <p:nvPr>
            <p:ph type="sldNum" sz="quarter" idx="5"/>
          </p:nvPr>
        </p:nvSpPr>
        <p:spPr/>
        <p:txBody>
          <a:bodyPr/>
          <a:lstStyle/>
          <a:p>
            <a:fld id="{C2728F98-5069-4BEA-A40D-CF27F756417E}" type="slidenum">
              <a:rPr lang="en-US" smtClean="0"/>
              <a:t>5</a:t>
            </a:fld>
            <a:endParaRPr lang="en-US"/>
          </a:p>
        </p:txBody>
      </p:sp>
    </p:spTree>
    <p:extLst>
      <p:ext uri="{BB962C8B-B14F-4D97-AF65-F5344CB8AC3E}">
        <p14:creationId xmlns:p14="http://schemas.microsoft.com/office/powerpoint/2010/main" val="8598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don’t have to take my word for it! We recently did a study where we surveyed 1300 donors about their donation and communication preferences, and this is what we found. The donors we surveyed told us they want immediate acknowledgment of their gift, and they told us they look for updates about how their money was used. If those donors felt like their money was used wisely to make a real difference, they’re likely to continue giving. With a little customization, your confirmation pages and receipts can help you acknowledge their gift, communicate their impact, and set the stage for future updates that will help you retain your donors.</a:t>
            </a:r>
          </a:p>
        </p:txBody>
      </p:sp>
      <p:sp>
        <p:nvSpPr>
          <p:cNvPr id="4" name="Slide Number Placeholder 3"/>
          <p:cNvSpPr>
            <a:spLocks noGrp="1"/>
          </p:cNvSpPr>
          <p:nvPr>
            <p:ph type="sldNum" sz="quarter" idx="5"/>
          </p:nvPr>
        </p:nvSpPr>
        <p:spPr/>
        <p:txBody>
          <a:bodyPr/>
          <a:lstStyle/>
          <a:p>
            <a:fld id="{C2728F98-5069-4BEA-A40D-CF27F756417E}" type="slidenum">
              <a:rPr lang="en-US" smtClean="0"/>
              <a:t>6</a:t>
            </a:fld>
            <a:endParaRPr lang="en-US"/>
          </a:p>
        </p:txBody>
      </p:sp>
    </p:spTree>
    <p:extLst>
      <p:ext uri="{BB962C8B-B14F-4D97-AF65-F5344CB8AC3E}">
        <p14:creationId xmlns:p14="http://schemas.microsoft.com/office/powerpoint/2010/main" val="4217670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to do that. I’ll show you elements you can add to your donation confirmation pages that will make donors feel great about their gift. We’ll also look at how to build an outstanding donation receipt, and we’ll take a look at specific </a:t>
            </a:r>
            <a:r>
              <a:rPr lang="en-US" dirty="0" err="1"/>
              <a:t>Qgiv</a:t>
            </a:r>
            <a:r>
              <a:rPr lang="en-US" dirty="0"/>
              <a:t> tools you can use to put the best practices you’ll learn into action.</a:t>
            </a:r>
          </a:p>
        </p:txBody>
      </p:sp>
      <p:sp>
        <p:nvSpPr>
          <p:cNvPr id="4" name="Slide Number Placeholder 3"/>
          <p:cNvSpPr>
            <a:spLocks noGrp="1"/>
          </p:cNvSpPr>
          <p:nvPr>
            <p:ph type="sldNum" sz="quarter" idx="5"/>
          </p:nvPr>
        </p:nvSpPr>
        <p:spPr/>
        <p:txBody>
          <a:bodyPr/>
          <a:lstStyle/>
          <a:p>
            <a:fld id="{C2728F98-5069-4BEA-A40D-CF27F756417E}" type="slidenum">
              <a:rPr lang="en-US" smtClean="0"/>
              <a:t>7</a:t>
            </a:fld>
            <a:endParaRPr lang="en-US"/>
          </a:p>
        </p:txBody>
      </p:sp>
    </p:spTree>
    <p:extLst>
      <p:ext uri="{BB962C8B-B14F-4D97-AF65-F5344CB8AC3E}">
        <p14:creationId xmlns:p14="http://schemas.microsoft.com/office/powerpoint/2010/main" val="3664887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your donor sees after they make a donation is your confirmation page. And yes, it’s totally the spot to show them their transaction details. But it can also be a way to start forging a relationship with the donor. </a:t>
            </a:r>
          </a:p>
        </p:txBody>
      </p:sp>
      <p:sp>
        <p:nvSpPr>
          <p:cNvPr id="4" name="Slide Number Placeholder 3"/>
          <p:cNvSpPr>
            <a:spLocks noGrp="1"/>
          </p:cNvSpPr>
          <p:nvPr>
            <p:ph type="sldNum" sz="quarter" idx="5"/>
          </p:nvPr>
        </p:nvSpPr>
        <p:spPr/>
        <p:txBody>
          <a:bodyPr/>
          <a:lstStyle/>
          <a:p>
            <a:fld id="{C2728F98-5069-4BEA-A40D-CF27F756417E}" type="slidenum">
              <a:rPr lang="en-US" smtClean="0"/>
              <a:t>8</a:t>
            </a:fld>
            <a:endParaRPr lang="en-US"/>
          </a:p>
        </p:txBody>
      </p:sp>
    </p:spTree>
    <p:extLst>
      <p:ext uri="{BB962C8B-B14F-4D97-AF65-F5344CB8AC3E}">
        <p14:creationId xmlns:p14="http://schemas.microsoft.com/office/powerpoint/2010/main" val="1766129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of a great confirmation page and why it’s so awesome.</a:t>
            </a:r>
          </a:p>
          <a:p>
            <a:endParaRPr lang="en-US" dirty="0"/>
          </a:p>
          <a:p>
            <a:r>
              <a:rPr lang="en-US" dirty="0"/>
              <a:t>FIRST, look at this image: it gives me a look at exactly who my donation is helping. This is also a fantastic spot for a short thank-you video that shows donors more of who will benefit from their gift.</a:t>
            </a:r>
          </a:p>
          <a:p>
            <a:endParaRPr lang="en-US" dirty="0"/>
          </a:p>
          <a:p>
            <a:r>
              <a:rPr lang="en-US" dirty="0"/>
              <a:t>There’s also a really powerful thank-you message. It’s more than a simple “Thank you for your donation to our organization” message—it’s specific and it’s sincere. Donors love that.</a:t>
            </a:r>
          </a:p>
          <a:p>
            <a:endParaRPr lang="en-US" dirty="0"/>
          </a:p>
          <a:p>
            <a:r>
              <a:rPr lang="en-US" dirty="0"/>
              <a:t>Then there’s an impact statement. I want to point out a couple of things here: notice that the impact statement is specific (it doesn’t just say “you’re helping us do important work”) and it’s donor-centric. It doesn’t talk about the organization. Instead, it directly ties the donor to the community they’re helping with their gift.</a:t>
            </a:r>
          </a:p>
          <a:p>
            <a:endParaRPr lang="en-US" dirty="0"/>
          </a:p>
          <a:p>
            <a:r>
              <a:rPr lang="en-US" dirty="0"/>
              <a:t>Notice this sentence about the donor’s receipt! Telling a donor that they’re going to get a receipt and telling them that they’ll get more information about their gift’s impact is a great way to ensure donors actually open and read the receipt you send them. That’s going to be important, because, after this webinar, you’re going to start sending them super-cool receipts and you want them to pay attention to them!</a:t>
            </a:r>
          </a:p>
          <a:p>
            <a:endParaRPr lang="en-US" dirty="0"/>
          </a:p>
          <a:p>
            <a:r>
              <a:rPr lang="en-US" dirty="0"/>
              <a:t>I also want to draw attention to the social sharing buttons and the request for someone to share the form on social media. It may seem like a funny addition to a confirmation page, but there’s actually some science behind it.</a:t>
            </a:r>
          </a:p>
          <a:p>
            <a:endParaRPr lang="en-US" dirty="0"/>
          </a:p>
        </p:txBody>
      </p:sp>
      <p:sp>
        <p:nvSpPr>
          <p:cNvPr id="4" name="Slide Number Placeholder 3"/>
          <p:cNvSpPr>
            <a:spLocks noGrp="1"/>
          </p:cNvSpPr>
          <p:nvPr>
            <p:ph type="sldNum" sz="quarter" idx="5"/>
          </p:nvPr>
        </p:nvSpPr>
        <p:spPr/>
        <p:txBody>
          <a:bodyPr/>
          <a:lstStyle/>
          <a:p>
            <a:fld id="{C2728F98-5069-4BEA-A40D-CF27F756417E}" type="slidenum">
              <a:rPr lang="en-US" smtClean="0"/>
              <a:t>9</a:t>
            </a:fld>
            <a:endParaRPr lang="en-US"/>
          </a:p>
        </p:txBody>
      </p:sp>
    </p:spTree>
    <p:extLst>
      <p:ext uri="{BB962C8B-B14F-4D97-AF65-F5344CB8AC3E}">
        <p14:creationId xmlns:p14="http://schemas.microsoft.com/office/powerpoint/2010/main" val="824524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177181D-D2A2-48BB-8DED-5D365FCB935E}"/>
              </a:ext>
            </a:extLst>
          </p:cNvPr>
          <p:cNvCxnSpPr/>
          <p:nvPr userDrawn="1"/>
        </p:nvCxnSpPr>
        <p:spPr>
          <a:xfrm>
            <a:off x="5029199" y="3602038"/>
            <a:ext cx="6553201" cy="0"/>
          </a:xfrm>
          <a:prstGeom prst="line">
            <a:avLst/>
          </a:prstGeom>
          <a:ln cap="rnd">
            <a:solidFill>
              <a:srgbClr val="5C697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666D2A9-8CA1-43FA-A753-678FD409FD35}"/>
              </a:ext>
            </a:extLst>
          </p:cNvPr>
          <p:cNvSpPr>
            <a:spLocks noGrp="1"/>
          </p:cNvSpPr>
          <p:nvPr>
            <p:ph type="subTitle" idx="1"/>
          </p:nvPr>
        </p:nvSpPr>
        <p:spPr>
          <a:xfrm>
            <a:off x="5029199" y="3830638"/>
            <a:ext cx="6553201" cy="1427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42E27689-8DAA-46AE-B51F-DCD2ACFB58B5}"/>
              </a:ext>
            </a:extLst>
          </p:cNvPr>
          <p:cNvSpPr>
            <a:spLocks noGrp="1"/>
          </p:cNvSpPr>
          <p:nvPr>
            <p:ph type="ctrTitle"/>
          </p:nvPr>
        </p:nvSpPr>
        <p:spPr>
          <a:xfrm>
            <a:off x="5029200" y="1122363"/>
            <a:ext cx="6553201" cy="2387600"/>
          </a:xfrm>
        </p:spPr>
        <p:txBody>
          <a:bodyPr anchor="b">
            <a:normAutofit/>
          </a:bodyPr>
          <a:lstStyle>
            <a:lvl1pPr algn="l">
              <a:defRPr sz="4800"/>
            </a:lvl1pPr>
          </a:lstStyle>
          <a:p>
            <a:r>
              <a:rPr lang="en-US" dirty="0"/>
              <a:t>Click to edit Master title</a:t>
            </a:r>
          </a:p>
        </p:txBody>
      </p:sp>
      <p:pic>
        <p:nvPicPr>
          <p:cNvPr id="11" name="Picture 10" descr="A picture containing clock&#10;&#10;Description automatically generated">
            <a:extLst>
              <a:ext uri="{FF2B5EF4-FFF2-40B4-BE49-F238E27FC236}">
                <a16:creationId xmlns:a16="http://schemas.microsoft.com/office/drawing/2014/main" id="{1018DCC3-09D5-4685-B720-5B0C6C95C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1800" y="5943600"/>
            <a:ext cx="1371600" cy="685800"/>
          </a:xfrm>
          <a:prstGeom prst="rect">
            <a:avLst/>
          </a:prstGeom>
        </p:spPr>
      </p:pic>
    </p:spTree>
    <p:extLst>
      <p:ext uri="{BB962C8B-B14F-4D97-AF65-F5344CB8AC3E}">
        <p14:creationId xmlns:p14="http://schemas.microsoft.com/office/powerpoint/2010/main" val="42532355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mission 5">
    <p:bg>
      <p:bgPr>
        <a:gradFill>
          <a:gsLst>
            <a:gs pos="0">
              <a:schemeClr val="tx2"/>
            </a:gs>
            <a:gs pos="90000">
              <a:srgbClr val="85A6B7"/>
            </a:gs>
          </a:gsLst>
          <a:lin ang="2700000" scaled="1"/>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D07A072-193E-4642-8AE1-9D2EB383ADC5}"/>
              </a:ext>
            </a:extLst>
          </p:cNvPr>
          <p:cNvCxnSpPr/>
          <p:nvPr userDrawn="1"/>
        </p:nvCxnSpPr>
        <p:spPr>
          <a:xfrm>
            <a:off x="1524000" y="3509963"/>
            <a:ext cx="9144000" cy="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EC13639-4B14-4C57-B574-46CC84A76D72}"/>
              </a:ext>
            </a:extLst>
          </p:cNvPr>
          <p:cNvSpPr>
            <a:spLocks noGrp="1"/>
          </p:cNvSpPr>
          <p:nvPr>
            <p:ph type="subTitle" idx="1"/>
          </p:nvPr>
        </p:nvSpPr>
        <p:spPr>
          <a:xfrm>
            <a:off x="1524000" y="3738562"/>
            <a:ext cx="9144000" cy="1519237"/>
          </a:xfrm>
        </p:spPr>
        <p:txBody>
          <a:bodyPr tIns="91440"/>
          <a:lstStyle>
            <a:lvl1pPr marL="0" indent="0" algn="ctr">
              <a:buNone/>
              <a:defRPr sz="2400">
                <a:solidFill>
                  <a:schemeClr val="bg1"/>
                </a:solidFill>
                <a:effectLst>
                  <a:outerShdw blurRad="1270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
            <a:extLst>
              <a:ext uri="{FF2B5EF4-FFF2-40B4-BE49-F238E27FC236}">
                <a16:creationId xmlns:a16="http://schemas.microsoft.com/office/drawing/2014/main" id="{16667284-CF6E-4A8A-AB33-CED69B98A724}"/>
              </a:ext>
            </a:extLst>
          </p:cNvPr>
          <p:cNvSpPr>
            <a:spLocks noGrp="1"/>
          </p:cNvSpPr>
          <p:nvPr>
            <p:ph type="ctrTitle"/>
          </p:nvPr>
        </p:nvSpPr>
        <p:spPr>
          <a:xfrm>
            <a:off x="1524000" y="1122363"/>
            <a:ext cx="9144000" cy="2306632"/>
          </a:xfrm>
          <a:effectLst>
            <a:outerShdw blurRad="63500" sx="102000" sy="102000" algn="ctr" rotWithShape="0">
              <a:prstClr val="black">
                <a:alpha val="40000"/>
              </a:prstClr>
            </a:outerShdw>
          </a:effectLst>
        </p:spPr>
        <p:txBody>
          <a:bodyPr bIns="91440" anchor="b"/>
          <a:lstStyle>
            <a:lvl1pPr algn="ctr">
              <a:tabLst>
                <a:tab pos="7939088" algn="l"/>
              </a:tabLst>
              <a:defRPr sz="6000">
                <a:solidFill>
                  <a:schemeClr val="bg1"/>
                </a:solidFill>
                <a:effectLst>
                  <a:outerShdw blurRad="127000" algn="ctr" rotWithShape="0">
                    <a:prstClr val="black">
                      <a:alpha val="40000"/>
                    </a:prstClr>
                  </a:outerShdw>
                </a:effectLst>
              </a:defRPr>
            </a:lvl1pPr>
          </a:lstStyle>
          <a:p>
            <a:r>
              <a:rPr lang="en-US" dirty="0"/>
              <a:t>Click to edit Master title </a:t>
            </a:r>
          </a:p>
        </p:txBody>
      </p:sp>
      <p:pic>
        <p:nvPicPr>
          <p:cNvPr id="8" name="Picture 7" descr="A picture containing wheel, drawing&#10;&#10;Description automatically generated">
            <a:extLst>
              <a:ext uri="{FF2B5EF4-FFF2-40B4-BE49-F238E27FC236}">
                <a16:creationId xmlns:a16="http://schemas.microsoft.com/office/drawing/2014/main" id="{AA5C3D37-E618-4AF6-8282-85FF5FEE9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1600" y="533400"/>
            <a:ext cx="1828800" cy="914400"/>
          </a:xfrm>
          <a:prstGeom prst="rect">
            <a:avLst/>
          </a:prstGeom>
        </p:spPr>
      </p:pic>
    </p:spTree>
    <p:extLst>
      <p:ext uri="{BB962C8B-B14F-4D97-AF65-F5344CB8AC3E}">
        <p14:creationId xmlns:p14="http://schemas.microsoft.com/office/powerpoint/2010/main" val="324422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A2A1B69-4B0B-4BAA-8FFC-18C49ACFFB1D}"/>
              </a:ext>
            </a:extLst>
          </p:cNvPr>
          <p:cNvSpPr>
            <a:spLocks noGrp="1"/>
          </p:cNvSpPr>
          <p:nvPr>
            <p:ph type="title" hasCustomPrompt="1"/>
          </p:nvPr>
        </p:nvSpPr>
        <p:spPr>
          <a:xfrm>
            <a:off x="4871396" y="2209799"/>
            <a:ext cx="6863403" cy="702733"/>
          </a:xfrm>
        </p:spPr>
        <p:txBody>
          <a:bodyPr lIns="0" tIns="0" rIns="0" bIns="0">
            <a:noAutofit/>
          </a:bodyPr>
          <a:lstStyle>
            <a:lvl1pPr algn="l">
              <a:defRPr>
                <a:solidFill>
                  <a:srgbClr val="5FB94A"/>
                </a:solidFill>
              </a:defRPr>
            </a:lvl1pPr>
          </a:lstStyle>
          <a:p>
            <a:r>
              <a:rPr lang="en-US" dirty="0"/>
              <a:t>This is a Heading</a:t>
            </a:r>
          </a:p>
        </p:txBody>
      </p:sp>
      <p:sp>
        <p:nvSpPr>
          <p:cNvPr id="6" name="Content Placeholder 3">
            <a:extLst>
              <a:ext uri="{FF2B5EF4-FFF2-40B4-BE49-F238E27FC236}">
                <a16:creationId xmlns:a16="http://schemas.microsoft.com/office/drawing/2014/main" id="{8979C3C5-ADBC-4CAE-83BE-52E39267CA07}"/>
              </a:ext>
            </a:extLst>
          </p:cNvPr>
          <p:cNvSpPr>
            <a:spLocks noGrp="1"/>
          </p:cNvSpPr>
          <p:nvPr>
            <p:ph sz="quarter" idx="10" hasCustomPrompt="1"/>
          </p:nvPr>
        </p:nvSpPr>
        <p:spPr>
          <a:xfrm>
            <a:off x="4871383" y="3132322"/>
            <a:ext cx="6863416" cy="2735078"/>
          </a:xfrm>
        </p:spPr>
        <p:txBody>
          <a:bodyPr lIns="0" tIns="0" rIns="0" bIns="0">
            <a:noAutofit/>
          </a:bodyPr>
          <a:lstStyle>
            <a:lvl1pPr marL="0" indent="0">
              <a:lnSpc>
                <a:spcPct val="100000"/>
              </a:lnSpc>
              <a:spcBef>
                <a:spcPts val="0"/>
              </a:spcBef>
              <a:buNone/>
              <a:defRPr sz="1600">
                <a:solidFill>
                  <a:srgbClr val="5C6971"/>
                </a:solidFill>
              </a:defRPr>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grpSp>
        <p:nvGrpSpPr>
          <p:cNvPr id="7" name="Group 6">
            <a:extLst>
              <a:ext uri="{FF2B5EF4-FFF2-40B4-BE49-F238E27FC236}">
                <a16:creationId xmlns:a16="http://schemas.microsoft.com/office/drawing/2014/main" id="{18BF0249-CA8B-416E-910C-4510F77A4C87}"/>
              </a:ext>
            </a:extLst>
          </p:cNvPr>
          <p:cNvGrpSpPr/>
          <p:nvPr userDrawn="1"/>
        </p:nvGrpSpPr>
        <p:grpSpPr>
          <a:xfrm>
            <a:off x="0" y="6172200"/>
            <a:ext cx="12191999" cy="571500"/>
            <a:chOff x="0" y="6172200"/>
            <a:chExt cx="12191999" cy="571500"/>
          </a:xfrm>
        </p:grpSpPr>
        <p:cxnSp>
          <p:nvCxnSpPr>
            <p:cNvPr id="17" name="Straight Connector 16">
              <a:extLst>
                <a:ext uri="{FF2B5EF4-FFF2-40B4-BE49-F238E27FC236}">
                  <a16:creationId xmlns:a16="http://schemas.microsoft.com/office/drawing/2014/main" id="{93540A1F-CD1B-4110-B302-D10382D0FF6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E90DA9B-B1B1-4574-947F-F7E94E4765B8}"/>
                </a:ext>
              </a:extLst>
            </p:cNvPr>
            <p:cNvGrpSpPr/>
            <p:nvPr userDrawn="1"/>
          </p:nvGrpSpPr>
          <p:grpSpPr>
            <a:xfrm>
              <a:off x="1562100" y="6286500"/>
              <a:ext cx="9067801" cy="457200"/>
              <a:chOff x="2098548" y="6286500"/>
              <a:chExt cx="9067801" cy="457200"/>
            </a:xfrm>
          </p:grpSpPr>
          <p:sp>
            <p:nvSpPr>
              <p:cNvPr id="2" name="TextBox 1">
                <a:extLst>
                  <a:ext uri="{FF2B5EF4-FFF2-40B4-BE49-F238E27FC236}">
                    <a16:creationId xmlns:a16="http://schemas.microsoft.com/office/drawing/2014/main" id="{F68267E6-CDEF-4202-910B-2C7131D1219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0" name="Picture 19" descr="A picture containing clock&#10;&#10;Description automatically generated">
                <a:extLst>
                  <a:ext uri="{FF2B5EF4-FFF2-40B4-BE49-F238E27FC236}">
                    <a16:creationId xmlns:a16="http://schemas.microsoft.com/office/drawing/2014/main" id="{72986531-37B8-42F0-9CEF-8409BA1FA6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800226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66037C31-DA16-4C36-9E46-6D65B3EBB476}"/>
              </a:ext>
            </a:extLst>
          </p:cNvPr>
          <p:cNvSpPr>
            <a:spLocks noGrp="1"/>
          </p:cNvSpPr>
          <p:nvPr>
            <p:ph type="pic" sz="quarter" idx="10"/>
          </p:nvPr>
        </p:nvSpPr>
        <p:spPr>
          <a:xfrm>
            <a:off x="457200" y="1600200"/>
            <a:ext cx="914400" cy="914400"/>
          </a:xfrm>
        </p:spPr>
        <p:txBody>
          <a:bodyPr/>
          <a:lstStyle/>
          <a:p>
            <a:endParaRPr lang="en-US" dirty="0"/>
          </a:p>
        </p:txBody>
      </p:sp>
      <p:sp>
        <p:nvSpPr>
          <p:cNvPr id="17" name="Content Placeholder 5">
            <a:extLst>
              <a:ext uri="{FF2B5EF4-FFF2-40B4-BE49-F238E27FC236}">
                <a16:creationId xmlns:a16="http://schemas.microsoft.com/office/drawing/2014/main" id="{450E6B2D-85F7-4982-A350-6C6432F75298}"/>
              </a:ext>
            </a:extLst>
          </p:cNvPr>
          <p:cNvSpPr>
            <a:spLocks noGrp="1"/>
          </p:cNvSpPr>
          <p:nvPr>
            <p:ph sz="quarter" idx="12"/>
          </p:nvPr>
        </p:nvSpPr>
        <p:spPr>
          <a:xfrm>
            <a:off x="1676460" y="1600200"/>
            <a:ext cx="533603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a:extLst>
              <a:ext uri="{FF2B5EF4-FFF2-40B4-BE49-F238E27FC236}">
                <a16:creationId xmlns:a16="http://schemas.microsoft.com/office/drawing/2014/main" id="{7FD3F33D-B949-4DE4-8EC8-E8629AA46CD6}"/>
              </a:ext>
            </a:extLst>
          </p:cNvPr>
          <p:cNvSpPr>
            <a:spLocks noGrp="1"/>
          </p:cNvSpPr>
          <p:nvPr>
            <p:ph type="pic" sz="quarter" idx="13"/>
          </p:nvPr>
        </p:nvSpPr>
        <p:spPr>
          <a:xfrm>
            <a:off x="457200" y="3033074"/>
            <a:ext cx="914400" cy="914400"/>
          </a:xfrm>
        </p:spPr>
        <p:txBody>
          <a:bodyPr/>
          <a:lstStyle/>
          <a:p>
            <a:endParaRPr lang="en-US" dirty="0"/>
          </a:p>
        </p:txBody>
      </p:sp>
      <p:sp>
        <p:nvSpPr>
          <p:cNvPr id="19" name="Content Placeholder 5">
            <a:extLst>
              <a:ext uri="{FF2B5EF4-FFF2-40B4-BE49-F238E27FC236}">
                <a16:creationId xmlns:a16="http://schemas.microsoft.com/office/drawing/2014/main" id="{63048A70-EACF-4107-A4A3-4E85A85F6520}"/>
              </a:ext>
            </a:extLst>
          </p:cNvPr>
          <p:cNvSpPr>
            <a:spLocks noGrp="1"/>
          </p:cNvSpPr>
          <p:nvPr>
            <p:ph sz="quarter" idx="14"/>
          </p:nvPr>
        </p:nvSpPr>
        <p:spPr>
          <a:xfrm>
            <a:off x="1676402" y="3033074"/>
            <a:ext cx="5333994"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2">
            <a:extLst>
              <a:ext uri="{FF2B5EF4-FFF2-40B4-BE49-F238E27FC236}">
                <a16:creationId xmlns:a16="http://schemas.microsoft.com/office/drawing/2014/main" id="{E6909FE0-3710-44F9-89F4-91E7BD5A1D10}"/>
              </a:ext>
            </a:extLst>
          </p:cNvPr>
          <p:cNvSpPr>
            <a:spLocks noGrp="1"/>
          </p:cNvSpPr>
          <p:nvPr>
            <p:ph type="pic" sz="quarter" idx="15"/>
          </p:nvPr>
        </p:nvSpPr>
        <p:spPr>
          <a:xfrm>
            <a:off x="457200" y="4465948"/>
            <a:ext cx="914400" cy="914400"/>
          </a:xfrm>
        </p:spPr>
        <p:txBody>
          <a:bodyPr/>
          <a:lstStyle/>
          <a:p>
            <a:endParaRPr lang="en-US" dirty="0"/>
          </a:p>
        </p:txBody>
      </p:sp>
      <p:sp>
        <p:nvSpPr>
          <p:cNvPr id="21" name="Content Placeholder 5">
            <a:extLst>
              <a:ext uri="{FF2B5EF4-FFF2-40B4-BE49-F238E27FC236}">
                <a16:creationId xmlns:a16="http://schemas.microsoft.com/office/drawing/2014/main" id="{C31BCA56-FC12-42D1-AFC6-89741B2F0538}"/>
              </a:ext>
            </a:extLst>
          </p:cNvPr>
          <p:cNvSpPr>
            <a:spLocks noGrp="1"/>
          </p:cNvSpPr>
          <p:nvPr>
            <p:ph sz="quarter" idx="16"/>
          </p:nvPr>
        </p:nvSpPr>
        <p:spPr>
          <a:xfrm>
            <a:off x="1676402" y="4465948"/>
            <a:ext cx="5333994"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itle 1">
            <a:extLst>
              <a:ext uri="{FF2B5EF4-FFF2-40B4-BE49-F238E27FC236}">
                <a16:creationId xmlns:a16="http://schemas.microsoft.com/office/drawing/2014/main" id="{C1155B7A-B5D7-4BF9-ADCA-028D53A0AE10}"/>
              </a:ext>
            </a:extLst>
          </p:cNvPr>
          <p:cNvSpPr>
            <a:spLocks noGrp="1"/>
          </p:cNvSpPr>
          <p:nvPr>
            <p:ph type="title" hasCustomPrompt="1"/>
          </p:nvPr>
        </p:nvSpPr>
        <p:spPr>
          <a:xfrm>
            <a:off x="457200" y="457200"/>
            <a:ext cx="7467594" cy="639723"/>
          </a:xfrm>
        </p:spPr>
        <p:txBody>
          <a:bodyPr lIns="0" tIns="0" rIns="0" bIns="0">
            <a:noAutofit/>
          </a:bodyPr>
          <a:lstStyle>
            <a:lvl1pPr algn="l">
              <a:defRPr>
                <a:solidFill>
                  <a:srgbClr val="5FB94A"/>
                </a:solidFill>
              </a:defRPr>
            </a:lvl1pPr>
          </a:lstStyle>
          <a:p>
            <a:r>
              <a:rPr lang="en-US" dirty="0"/>
              <a:t>This is a Heading</a:t>
            </a:r>
          </a:p>
        </p:txBody>
      </p:sp>
      <p:grpSp>
        <p:nvGrpSpPr>
          <p:cNvPr id="23" name="Group 22">
            <a:extLst>
              <a:ext uri="{FF2B5EF4-FFF2-40B4-BE49-F238E27FC236}">
                <a16:creationId xmlns:a16="http://schemas.microsoft.com/office/drawing/2014/main" id="{16A3891A-3B5E-4DEE-B3CC-470B285C8EC9}"/>
              </a:ext>
            </a:extLst>
          </p:cNvPr>
          <p:cNvGrpSpPr/>
          <p:nvPr userDrawn="1"/>
        </p:nvGrpSpPr>
        <p:grpSpPr>
          <a:xfrm>
            <a:off x="0" y="6172200"/>
            <a:ext cx="12191999" cy="571500"/>
            <a:chOff x="0" y="6172200"/>
            <a:chExt cx="12191999" cy="571500"/>
          </a:xfrm>
        </p:grpSpPr>
        <p:cxnSp>
          <p:nvCxnSpPr>
            <p:cNvPr id="24" name="Straight Connector 23">
              <a:extLst>
                <a:ext uri="{FF2B5EF4-FFF2-40B4-BE49-F238E27FC236}">
                  <a16:creationId xmlns:a16="http://schemas.microsoft.com/office/drawing/2014/main" id="{3F648476-BB87-4B2B-B792-E35661C88D7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8E952D1A-C7E6-4C44-90C1-4AE41A3782A7}"/>
                </a:ext>
              </a:extLst>
            </p:cNvPr>
            <p:cNvGrpSpPr/>
            <p:nvPr userDrawn="1"/>
          </p:nvGrpSpPr>
          <p:grpSpPr>
            <a:xfrm>
              <a:off x="1562100" y="6286500"/>
              <a:ext cx="9067801" cy="457200"/>
              <a:chOff x="2098548" y="6286500"/>
              <a:chExt cx="9067801" cy="457200"/>
            </a:xfrm>
          </p:grpSpPr>
          <p:sp>
            <p:nvSpPr>
              <p:cNvPr id="26" name="TextBox 25">
                <a:extLst>
                  <a:ext uri="{FF2B5EF4-FFF2-40B4-BE49-F238E27FC236}">
                    <a16:creationId xmlns:a16="http://schemas.microsoft.com/office/drawing/2014/main" id="{B7BAF185-0DA7-4148-9900-E27433D3D9C0}"/>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3D43BAB5-EBF1-47A7-AF6A-DC7CD0AFE1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372786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4D57687D-F46E-4F8C-BC93-C96E68E19013}"/>
              </a:ext>
            </a:extLst>
          </p:cNvPr>
          <p:cNvSpPr>
            <a:spLocks noGrp="1"/>
          </p:cNvSpPr>
          <p:nvPr>
            <p:ph sz="quarter" idx="14" hasCustomPrompt="1"/>
          </p:nvPr>
        </p:nvSpPr>
        <p:spPr>
          <a:xfrm>
            <a:off x="457200" y="1602672"/>
            <a:ext cx="5410199" cy="4264727"/>
          </a:xfrm>
        </p:spPr>
        <p:txBody>
          <a:bodyPr lIns="0" tIns="0" rIns="0" bIns="0" anchor="t" anchorCtr="0">
            <a:noAutofit/>
          </a:bodyPr>
          <a:lstStyle>
            <a:lvl1pPr marL="0" indent="0">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8" name="Picture Placeholder 4">
            <a:extLst>
              <a:ext uri="{FF2B5EF4-FFF2-40B4-BE49-F238E27FC236}">
                <a16:creationId xmlns:a16="http://schemas.microsoft.com/office/drawing/2014/main" id="{E1047971-5EE5-42F2-A246-7DE61C2799EF}"/>
              </a:ext>
            </a:extLst>
          </p:cNvPr>
          <p:cNvSpPr>
            <a:spLocks noGrp="1"/>
          </p:cNvSpPr>
          <p:nvPr>
            <p:ph type="pic" sz="quarter" idx="15"/>
          </p:nvPr>
        </p:nvSpPr>
        <p:spPr>
          <a:xfrm>
            <a:off x="6353668" y="1602671"/>
            <a:ext cx="2573123" cy="2009763"/>
          </a:xfrm>
          <a:prstGeom prst="roundRect">
            <a:avLst>
              <a:gd name="adj" fmla="val 9736"/>
            </a:avLst>
          </a:prstGeom>
          <a:noFill/>
          <a:ln>
            <a:noFill/>
          </a:ln>
          <a:effectLst>
            <a:outerShdw blurRad="127000" algn="ctr" rotWithShape="0">
              <a:srgbClr val="3A4146">
                <a:alpha val="20000"/>
              </a:srgbClr>
            </a:outerShdw>
          </a:effectLst>
        </p:spPr>
        <p:txBody>
          <a:bodyPr/>
          <a:lstStyle/>
          <a:p>
            <a:endParaRPr lang="en-US" dirty="0"/>
          </a:p>
        </p:txBody>
      </p:sp>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nchor="ctr" anchorCtr="0">
            <a:noAutofit/>
          </a:bodyPr>
          <a:lstStyle>
            <a:lvl1pPr algn="ctr">
              <a:defRPr>
                <a:solidFill>
                  <a:srgbClr val="5FB94A"/>
                </a:solidFill>
              </a:defRPr>
            </a:lvl1pPr>
          </a:lstStyle>
          <a:p>
            <a:r>
              <a:rPr lang="en-US" dirty="0"/>
              <a:t>This is a Heading</a:t>
            </a:r>
          </a:p>
        </p:txBody>
      </p:sp>
      <p:sp>
        <p:nvSpPr>
          <p:cNvPr id="14" name="Picture Placeholder 4">
            <a:extLst>
              <a:ext uri="{FF2B5EF4-FFF2-40B4-BE49-F238E27FC236}">
                <a16:creationId xmlns:a16="http://schemas.microsoft.com/office/drawing/2014/main" id="{A821A12D-A882-4732-9B6C-E249D0D03792}"/>
              </a:ext>
            </a:extLst>
          </p:cNvPr>
          <p:cNvSpPr>
            <a:spLocks noGrp="1"/>
          </p:cNvSpPr>
          <p:nvPr>
            <p:ph type="pic" sz="quarter" idx="16"/>
          </p:nvPr>
        </p:nvSpPr>
        <p:spPr>
          <a:xfrm>
            <a:off x="9155392" y="1602671"/>
            <a:ext cx="2573123" cy="2009764"/>
          </a:xfrm>
          <a:prstGeom prst="roundRect">
            <a:avLst>
              <a:gd name="adj" fmla="val 9736"/>
            </a:avLst>
          </a:prstGeom>
          <a:ln>
            <a:noFill/>
          </a:ln>
          <a:effectLst>
            <a:outerShdw blurRad="127000" algn="ctr" rotWithShape="0">
              <a:srgbClr val="3A4146">
                <a:alpha val="20000"/>
              </a:srgbClr>
            </a:outerShdw>
          </a:effectLst>
        </p:spPr>
        <p:txBody>
          <a:bodyPr/>
          <a:lstStyle/>
          <a:p>
            <a:endParaRPr lang="en-US" dirty="0"/>
          </a:p>
        </p:txBody>
      </p:sp>
      <p:sp>
        <p:nvSpPr>
          <p:cNvPr id="15" name="Picture Placeholder 4">
            <a:extLst>
              <a:ext uri="{FF2B5EF4-FFF2-40B4-BE49-F238E27FC236}">
                <a16:creationId xmlns:a16="http://schemas.microsoft.com/office/drawing/2014/main" id="{EC5CD3DE-82D2-4E90-8566-0F461B8C4182}"/>
              </a:ext>
            </a:extLst>
          </p:cNvPr>
          <p:cNvSpPr>
            <a:spLocks noGrp="1"/>
          </p:cNvSpPr>
          <p:nvPr>
            <p:ph type="pic" sz="quarter" idx="17"/>
          </p:nvPr>
        </p:nvSpPr>
        <p:spPr>
          <a:xfrm>
            <a:off x="6357389" y="3821143"/>
            <a:ext cx="5371126" cy="2046251"/>
          </a:xfrm>
          <a:prstGeom prst="roundRect">
            <a:avLst>
              <a:gd name="adj" fmla="val 9736"/>
            </a:avLst>
          </a:prstGeom>
          <a:noFill/>
          <a:ln>
            <a:noFill/>
          </a:ln>
          <a:effectLst>
            <a:outerShdw blurRad="127000" algn="ctr" rotWithShape="0">
              <a:srgbClr val="3A4146">
                <a:alpha val="20000"/>
              </a:srgbClr>
            </a:outerShdw>
          </a:effectLst>
        </p:spPr>
        <p:txBody>
          <a:bodyPr/>
          <a:lstStyle/>
          <a:p>
            <a:endParaRPr lang="en-US" dirty="0"/>
          </a:p>
        </p:txBody>
      </p:sp>
      <p:grpSp>
        <p:nvGrpSpPr>
          <p:cNvPr id="20" name="Group 19">
            <a:extLst>
              <a:ext uri="{FF2B5EF4-FFF2-40B4-BE49-F238E27FC236}">
                <a16:creationId xmlns:a16="http://schemas.microsoft.com/office/drawing/2014/main" id="{1A3244F4-59D3-42A7-9AE8-546897FF52C4}"/>
              </a:ext>
            </a:extLst>
          </p:cNvPr>
          <p:cNvGrpSpPr/>
          <p:nvPr userDrawn="1"/>
        </p:nvGrpSpPr>
        <p:grpSpPr>
          <a:xfrm>
            <a:off x="0" y="6172200"/>
            <a:ext cx="12191999" cy="571500"/>
            <a:chOff x="0" y="6172200"/>
            <a:chExt cx="12191999" cy="571500"/>
          </a:xfrm>
        </p:grpSpPr>
        <p:cxnSp>
          <p:nvCxnSpPr>
            <p:cNvPr id="21" name="Straight Connector 20">
              <a:extLst>
                <a:ext uri="{FF2B5EF4-FFF2-40B4-BE49-F238E27FC236}">
                  <a16:creationId xmlns:a16="http://schemas.microsoft.com/office/drawing/2014/main" id="{DD3E6D7A-EA74-46BF-AF2F-92206C7E72D0}"/>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CB0C851-9638-4C18-8F53-C7EEBC342D5E}"/>
                </a:ext>
              </a:extLst>
            </p:cNvPr>
            <p:cNvGrpSpPr/>
            <p:nvPr userDrawn="1"/>
          </p:nvGrpSpPr>
          <p:grpSpPr>
            <a:xfrm>
              <a:off x="1562100" y="6286500"/>
              <a:ext cx="9067801" cy="457200"/>
              <a:chOff x="2098548" y="6286500"/>
              <a:chExt cx="9067801" cy="457200"/>
            </a:xfrm>
          </p:grpSpPr>
          <p:sp>
            <p:nvSpPr>
              <p:cNvPr id="23" name="TextBox 22">
                <a:extLst>
                  <a:ext uri="{FF2B5EF4-FFF2-40B4-BE49-F238E27FC236}">
                    <a16:creationId xmlns:a16="http://schemas.microsoft.com/office/drawing/2014/main" id="{DF00F640-4B34-4F29-AA10-0DEE3E2D18AE}"/>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4" name="Picture 23" descr="A picture containing clock&#10;&#10;Description automatically generated">
                <a:extLst>
                  <a:ext uri="{FF2B5EF4-FFF2-40B4-BE49-F238E27FC236}">
                    <a16:creationId xmlns:a16="http://schemas.microsoft.com/office/drawing/2014/main" id="{42AE3279-8EF7-4B42-A132-B6DE676B1E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571240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4D57687D-F46E-4F8C-BC93-C96E68E19013}"/>
              </a:ext>
            </a:extLst>
          </p:cNvPr>
          <p:cNvSpPr>
            <a:spLocks noGrp="1"/>
          </p:cNvSpPr>
          <p:nvPr>
            <p:ph sz="quarter" idx="14" hasCustomPrompt="1"/>
          </p:nvPr>
        </p:nvSpPr>
        <p:spPr>
          <a:xfrm>
            <a:off x="457201" y="4190009"/>
            <a:ext cx="5181600" cy="1692448"/>
          </a:xfrm>
        </p:spPr>
        <p:txBody>
          <a:bodyPr lIns="0" tIns="0" rIns="0" bIns="0" anchor="ctr" anchorCtr="0">
            <a:noAutofit/>
          </a:bodyPr>
          <a:lstStyle>
            <a:lvl1pPr marL="0" indent="0" algn="ctr">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a:lstStyle>
            <a:lvl1pPr algn="ctr">
              <a:defRPr>
                <a:solidFill>
                  <a:srgbClr val="5FB94A"/>
                </a:solidFill>
              </a:defRPr>
            </a:lvl1pPr>
          </a:lstStyle>
          <a:p>
            <a:r>
              <a:rPr lang="en-US" dirty="0"/>
              <a:t>This is a Heading</a:t>
            </a:r>
          </a:p>
        </p:txBody>
      </p:sp>
      <p:sp>
        <p:nvSpPr>
          <p:cNvPr id="2" name="Rectangle: Rounded Corners 1">
            <a:extLst>
              <a:ext uri="{FF2B5EF4-FFF2-40B4-BE49-F238E27FC236}">
                <a16:creationId xmlns:a16="http://schemas.microsoft.com/office/drawing/2014/main" id="{30FECC58-27E0-43A3-BABD-33A81B8C8167}"/>
              </a:ext>
            </a:extLst>
          </p:cNvPr>
          <p:cNvSpPr/>
          <p:nvPr userDrawn="1"/>
        </p:nvSpPr>
        <p:spPr>
          <a:xfrm>
            <a:off x="457200" y="1600200"/>
            <a:ext cx="11277600" cy="2133600"/>
          </a:xfrm>
          <a:prstGeom prst="roundRect">
            <a:avLst/>
          </a:prstGeom>
          <a:solidFill>
            <a:schemeClr val="bg1"/>
          </a:solidFill>
          <a:ln>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FF9F499B-091E-4183-B5AA-F1444590BD70}"/>
              </a:ext>
            </a:extLst>
          </p:cNvPr>
          <p:cNvSpPr>
            <a:spLocks noGrp="1"/>
          </p:cNvSpPr>
          <p:nvPr>
            <p:ph sz="quarter" idx="15" hasCustomPrompt="1"/>
          </p:nvPr>
        </p:nvSpPr>
        <p:spPr>
          <a:xfrm>
            <a:off x="685800" y="1889938"/>
            <a:ext cx="10820400" cy="1554123"/>
          </a:xfrm>
        </p:spPr>
        <p:txBody>
          <a:bodyPr lIns="0" tIns="0" rIns="0" bIns="0" anchor="ctr" anchorCtr="0">
            <a:normAutofit/>
          </a:bodyPr>
          <a:lstStyle>
            <a:lvl1pPr marL="0" indent="0" algn="ctr">
              <a:lnSpc>
                <a:spcPct val="100000"/>
              </a:lnSpc>
              <a:spcBef>
                <a:spcPts val="0"/>
              </a:spcBef>
              <a:buNone/>
              <a:defRPr sz="2400">
                <a:solidFill>
                  <a:srgbClr val="EE6132"/>
                </a:solidFill>
              </a:defRPr>
            </a:lvl1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10" name="Content Placeholder 3">
            <a:extLst>
              <a:ext uri="{FF2B5EF4-FFF2-40B4-BE49-F238E27FC236}">
                <a16:creationId xmlns:a16="http://schemas.microsoft.com/office/drawing/2014/main" id="{B17ADD73-05D7-4FC5-B98B-6F7519EC5DFB}"/>
              </a:ext>
            </a:extLst>
          </p:cNvPr>
          <p:cNvSpPr>
            <a:spLocks noGrp="1"/>
          </p:cNvSpPr>
          <p:nvPr>
            <p:ph sz="quarter" idx="16" hasCustomPrompt="1"/>
          </p:nvPr>
        </p:nvSpPr>
        <p:spPr>
          <a:xfrm>
            <a:off x="6553200" y="4190007"/>
            <a:ext cx="5187244" cy="1692448"/>
          </a:xfrm>
        </p:spPr>
        <p:txBody>
          <a:bodyPr lIns="0" tIns="0" rIns="0" bIns="0" anchor="ctr" anchorCtr="0">
            <a:noAutofit/>
          </a:bodyPr>
          <a:lstStyle>
            <a:lvl1pPr marL="0" indent="0" algn="ctr">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p:txBody>
      </p:sp>
      <p:grpSp>
        <p:nvGrpSpPr>
          <p:cNvPr id="11" name="Group 10">
            <a:extLst>
              <a:ext uri="{FF2B5EF4-FFF2-40B4-BE49-F238E27FC236}">
                <a16:creationId xmlns:a16="http://schemas.microsoft.com/office/drawing/2014/main" id="{D18839B7-3765-42F2-8281-E4D24D81F64F}"/>
              </a:ext>
            </a:extLst>
          </p:cNvPr>
          <p:cNvGrpSpPr/>
          <p:nvPr userDrawn="1"/>
        </p:nvGrpSpPr>
        <p:grpSpPr>
          <a:xfrm>
            <a:off x="0" y="6172200"/>
            <a:ext cx="12191999" cy="571500"/>
            <a:chOff x="0" y="6172200"/>
            <a:chExt cx="12191999" cy="571500"/>
          </a:xfrm>
        </p:grpSpPr>
        <p:cxnSp>
          <p:nvCxnSpPr>
            <p:cNvPr id="12" name="Straight Connector 11">
              <a:extLst>
                <a:ext uri="{FF2B5EF4-FFF2-40B4-BE49-F238E27FC236}">
                  <a16:creationId xmlns:a16="http://schemas.microsoft.com/office/drawing/2014/main" id="{209C4C85-F15A-4D26-80E3-BAF000A49D65}"/>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80B3E97-550B-4CFE-955A-7E8F527C653B}"/>
                </a:ext>
              </a:extLst>
            </p:cNvPr>
            <p:cNvGrpSpPr/>
            <p:nvPr userDrawn="1"/>
          </p:nvGrpSpPr>
          <p:grpSpPr>
            <a:xfrm>
              <a:off x="1562100" y="6286500"/>
              <a:ext cx="9067801" cy="457200"/>
              <a:chOff x="2098548" y="6286500"/>
              <a:chExt cx="9067801" cy="457200"/>
            </a:xfrm>
          </p:grpSpPr>
          <p:sp>
            <p:nvSpPr>
              <p:cNvPr id="14" name="TextBox 13">
                <a:extLst>
                  <a:ext uri="{FF2B5EF4-FFF2-40B4-BE49-F238E27FC236}">
                    <a16:creationId xmlns:a16="http://schemas.microsoft.com/office/drawing/2014/main" id="{B74B64CA-EC2F-42A9-B2C0-04DDEA88A40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15" name="Picture 14" descr="A picture containing clock&#10;&#10;Description automatically generated">
                <a:extLst>
                  <a:ext uri="{FF2B5EF4-FFF2-40B4-BE49-F238E27FC236}">
                    <a16:creationId xmlns:a16="http://schemas.microsoft.com/office/drawing/2014/main" id="{0F6F05A1-A5C0-4EF2-A823-543863BDD0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115007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4D57687D-F46E-4F8C-BC93-C96E68E19013}"/>
              </a:ext>
            </a:extLst>
          </p:cNvPr>
          <p:cNvSpPr>
            <a:spLocks noGrp="1"/>
          </p:cNvSpPr>
          <p:nvPr>
            <p:ph sz="quarter" idx="14" hasCustomPrompt="1"/>
          </p:nvPr>
        </p:nvSpPr>
        <p:spPr>
          <a:xfrm>
            <a:off x="457200" y="1602673"/>
            <a:ext cx="5410199" cy="4264724"/>
          </a:xfrm>
        </p:spPr>
        <p:txBody>
          <a:bodyPr lIns="0" tIns="0" rIns="0" bIns="0">
            <a:noAutofit/>
          </a:bodyPr>
          <a:lstStyle>
            <a:lvl1pPr marL="0" indent="0">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endParaRPr lang="en-US" dirty="0"/>
          </a:p>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a:t>
            </a:r>
          </a:p>
        </p:txBody>
      </p:sp>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sp>
        <p:nvSpPr>
          <p:cNvPr id="15" name="Picture Placeholder 4">
            <a:extLst>
              <a:ext uri="{FF2B5EF4-FFF2-40B4-BE49-F238E27FC236}">
                <a16:creationId xmlns:a16="http://schemas.microsoft.com/office/drawing/2014/main" id="{EC5CD3DE-82D2-4E90-8566-0F461B8C4182}"/>
              </a:ext>
            </a:extLst>
          </p:cNvPr>
          <p:cNvSpPr>
            <a:spLocks noGrp="1"/>
          </p:cNvSpPr>
          <p:nvPr>
            <p:ph type="pic" sz="quarter" idx="17"/>
          </p:nvPr>
        </p:nvSpPr>
        <p:spPr>
          <a:xfrm>
            <a:off x="6357389" y="1602671"/>
            <a:ext cx="5371126" cy="4264726"/>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grpSp>
        <p:nvGrpSpPr>
          <p:cNvPr id="17" name="Group 16">
            <a:extLst>
              <a:ext uri="{FF2B5EF4-FFF2-40B4-BE49-F238E27FC236}">
                <a16:creationId xmlns:a16="http://schemas.microsoft.com/office/drawing/2014/main" id="{67C95883-0B86-4DE0-B69B-D703E6C88501}"/>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A488DBCD-7DCD-4491-83DE-D8E5C09E7D68}"/>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4A84B252-AED9-45EC-898E-EA873FA7377A}"/>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81612F31-06B1-4DB5-8E1D-B021005550A5}"/>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B476D1B8-50EB-43B9-91BC-49F30313C81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64469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4D57687D-F46E-4F8C-BC93-C96E68E19013}"/>
              </a:ext>
            </a:extLst>
          </p:cNvPr>
          <p:cNvSpPr>
            <a:spLocks noGrp="1"/>
          </p:cNvSpPr>
          <p:nvPr>
            <p:ph sz="quarter" idx="14" hasCustomPrompt="1"/>
          </p:nvPr>
        </p:nvSpPr>
        <p:spPr>
          <a:xfrm>
            <a:off x="457200" y="4419600"/>
            <a:ext cx="3429001" cy="1447796"/>
          </a:xfrm>
        </p:spPr>
        <p:txBody>
          <a:bodyPr lIns="0" tIns="0" rIns="0" bIns="0">
            <a:noAutofit/>
          </a:bodyPr>
          <a:lstStyle>
            <a:lvl1pPr marL="0" indent="0" algn="ctr">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sp>
        <p:nvSpPr>
          <p:cNvPr id="15" name="Picture Placeholder 4">
            <a:extLst>
              <a:ext uri="{FF2B5EF4-FFF2-40B4-BE49-F238E27FC236}">
                <a16:creationId xmlns:a16="http://schemas.microsoft.com/office/drawing/2014/main" id="{EC5CD3DE-82D2-4E90-8566-0F461B8C4182}"/>
              </a:ext>
            </a:extLst>
          </p:cNvPr>
          <p:cNvSpPr>
            <a:spLocks noGrp="1"/>
          </p:cNvSpPr>
          <p:nvPr>
            <p:ph type="pic" sz="quarter" idx="17"/>
          </p:nvPr>
        </p:nvSpPr>
        <p:spPr>
          <a:xfrm>
            <a:off x="4382965" y="1602670"/>
            <a:ext cx="3429000" cy="251212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sp>
        <p:nvSpPr>
          <p:cNvPr id="5" name="Picture Placeholder 4">
            <a:extLst>
              <a:ext uri="{FF2B5EF4-FFF2-40B4-BE49-F238E27FC236}">
                <a16:creationId xmlns:a16="http://schemas.microsoft.com/office/drawing/2014/main" id="{DAAF28F9-DE25-4B22-8671-197254225249}"/>
              </a:ext>
            </a:extLst>
          </p:cNvPr>
          <p:cNvSpPr>
            <a:spLocks noGrp="1"/>
          </p:cNvSpPr>
          <p:nvPr>
            <p:ph type="pic" sz="quarter" idx="18"/>
          </p:nvPr>
        </p:nvSpPr>
        <p:spPr>
          <a:xfrm>
            <a:off x="463062" y="1602670"/>
            <a:ext cx="3429000" cy="251212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sp>
        <p:nvSpPr>
          <p:cNvPr id="8" name="Picture Placeholder 4">
            <a:extLst>
              <a:ext uri="{FF2B5EF4-FFF2-40B4-BE49-F238E27FC236}">
                <a16:creationId xmlns:a16="http://schemas.microsoft.com/office/drawing/2014/main" id="{78EED600-9F04-4AAA-9921-299A9D63E339}"/>
              </a:ext>
            </a:extLst>
          </p:cNvPr>
          <p:cNvSpPr>
            <a:spLocks noGrp="1"/>
          </p:cNvSpPr>
          <p:nvPr>
            <p:ph type="pic" sz="quarter" idx="19"/>
          </p:nvPr>
        </p:nvSpPr>
        <p:spPr>
          <a:xfrm>
            <a:off x="8305800" y="1602670"/>
            <a:ext cx="3429000" cy="251212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sp>
        <p:nvSpPr>
          <p:cNvPr id="9" name="Content Placeholder 3">
            <a:extLst>
              <a:ext uri="{FF2B5EF4-FFF2-40B4-BE49-F238E27FC236}">
                <a16:creationId xmlns:a16="http://schemas.microsoft.com/office/drawing/2014/main" id="{C5D686BF-2B54-4A8F-8C85-1392C86E458D}"/>
              </a:ext>
            </a:extLst>
          </p:cNvPr>
          <p:cNvSpPr>
            <a:spLocks noGrp="1"/>
          </p:cNvSpPr>
          <p:nvPr>
            <p:ph sz="quarter" idx="20" hasCustomPrompt="1"/>
          </p:nvPr>
        </p:nvSpPr>
        <p:spPr>
          <a:xfrm>
            <a:off x="4382965" y="4419600"/>
            <a:ext cx="3429000" cy="1447799"/>
          </a:xfrm>
        </p:spPr>
        <p:txBody>
          <a:bodyPr lIns="0" tIns="0" rIns="0" bIns="0">
            <a:noAutofit/>
          </a:bodyPr>
          <a:lstStyle>
            <a:lvl1pPr marL="0" indent="0" algn="ctr">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10" name="Content Placeholder 3">
            <a:extLst>
              <a:ext uri="{FF2B5EF4-FFF2-40B4-BE49-F238E27FC236}">
                <a16:creationId xmlns:a16="http://schemas.microsoft.com/office/drawing/2014/main" id="{6278D0FC-04CB-4ED9-887E-8468222AA5FE}"/>
              </a:ext>
            </a:extLst>
          </p:cNvPr>
          <p:cNvSpPr>
            <a:spLocks noGrp="1"/>
          </p:cNvSpPr>
          <p:nvPr>
            <p:ph sz="quarter" idx="21" hasCustomPrompt="1"/>
          </p:nvPr>
        </p:nvSpPr>
        <p:spPr>
          <a:xfrm>
            <a:off x="8313126" y="4419600"/>
            <a:ext cx="3429000" cy="1447791"/>
          </a:xfrm>
        </p:spPr>
        <p:txBody>
          <a:bodyPr lIns="0" tIns="0" rIns="0" bIns="0">
            <a:noAutofit/>
          </a:bodyPr>
          <a:lstStyle>
            <a:lvl1pPr marL="0" indent="0" algn="ctr">
              <a:lnSpc>
                <a:spcPct val="100000"/>
              </a:lnSpc>
              <a:spcBef>
                <a:spcPts val="0"/>
              </a:spcBef>
              <a:buNone/>
              <a:defRPr sz="1600"/>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grpSp>
        <p:nvGrpSpPr>
          <p:cNvPr id="21" name="Group 20">
            <a:extLst>
              <a:ext uri="{FF2B5EF4-FFF2-40B4-BE49-F238E27FC236}">
                <a16:creationId xmlns:a16="http://schemas.microsoft.com/office/drawing/2014/main" id="{848B2F98-EE13-4BD1-BFCD-855FEE709390}"/>
              </a:ext>
            </a:extLst>
          </p:cNvPr>
          <p:cNvGrpSpPr/>
          <p:nvPr userDrawn="1"/>
        </p:nvGrpSpPr>
        <p:grpSpPr>
          <a:xfrm>
            <a:off x="0" y="6172200"/>
            <a:ext cx="12191999" cy="571500"/>
            <a:chOff x="0" y="6172200"/>
            <a:chExt cx="12191999" cy="571500"/>
          </a:xfrm>
        </p:grpSpPr>
        <p:cxnSp>
          <p:nvCxnSpPr>
            <p:cNvPr id="22" name="Straight Connector 21">
              <a:extLst>
                <a:ext uri="{FF2B5EF4-FFF2-40B4-BE49-F238E27FC236}">
                  <a16:creationId xmlns:a16="http://schemas.microsoft.com/office/drawing/2014/main" id="{124EE584-100C-440A-94DC-831A115FF10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4EB22DDF-3D0B-4D24-97B4-0A059754B096}"/>
                </a:ext>
              </a:extLst>
            </p:cNvPr>
            <p:cNvGrpSpPr/>
            <p:nvPr userDrawn="1"/>
          </p:nvGrpSpPr>
          <p:grpSpPr>
            <a:xfrm>
              <a:off x="1562100" y="6286500"/>
              <a:ext cx="9067801" cy="457200"/>
              <a:chOff x="2098548" y="6286500"/>
              <a:chExt cx="9067801" cy="457200"/>
            </a:xfrm>
          </p:grpSpPr>
          <p:sp>
            <p:nvSpPr>
              <p:cNvPr id="24" name="TextBox 23">
                <a:extLst>
                  <a:ext uri="{FF2B5EF4-FFF2-40B4-BE49-F238E27FC236}">
                    <a16:creationId xmlns:a16="http://schemas.microsoft.com/office/drawing/2014/main" id="{837A592D-59EE-4BA4-B82D-7FDAA5F8D38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5" name="Picture 24" descr="A picture containing clock&#10;&#10;Description automatically generated">
                <a:extLst>
                  <a:ext uri="{FF2B5EF4-FFF2-40B4-BE49-F238E27FC236}">
                    <a16:creationId xmlns:a16="http://schemas.microsoft.com/office/drawing/2014/main" id="{C60AAB3D-779B-4BA9-92AD-19BAF84A3B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20948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sp>
        <p:nvSpPr>
          <p:cNvPr id="15" name="Picture Placeholder 4">
            <a:extLst>
              <a:ext uri="{FF2B5EF4-FFF2-40B4-BE49-F238E27FC236}">
                <a16:creationId xmlns:a16="http://schemas.microsoft.com/office/drawing/2014/main" id="{EC5CD3DE-82D2-4E90-8566-0F461B8C4182}"/>
              </a:ext>
            </a:extLst>
          </p:cNvPr>
          <p:cNvSpPr>
            <a:spLocks noGrp="1"/>
          </p:cNvSpPr>
          <p:nvPr>
            <p:ph type="pic" sz="quarter" idx="17"/>
          </p:nvPr>
        </p:nvSpPr>
        <p:spPr>
          <a:xfrm>
            <a:off x="4724400" y="1602669"/>
            <a:ext cx="2743200" cy="2743200"/>
          </a:xfrm>
          <a:prstGeom prst="ellipse">
            <a:avLst/>
          </a:prstGeom>
          <a:noFill/>
          <a:ln>
            <a:noFill/>
          </a:ln>
          <a:effectLst>
            <a:outerShdw blurRad="127000" algn="ctr" rotWithShape="0">
              <a:srgbClr val="3A4146">
                <a:alpha val="20000"/>
              </a:srgbClr>
            </a:outerShdw>
          </a:effectLst>
        </p:spPr>
        <p:txBody>
          <a:bodyPr/>
          <a:lstStyle/>
          <a:p>
            <a:endParaRPr lang="en-US" dirty="0"/>
          </a:p>
        </p:txBody>
      </p:sp>
      <p:sp>
        <p:nvSpPr>
          <p:cNvPr id="9" name="Content Placeholder 3">
            <a:extLst>
              <a:ext uri="{FF2B5EF4-FFF2-40B4-BE49-F238E27FC236}">
                <a16:creationId xmlns:a16="http://schemas.microsoft.com/office/drawing/2014/main" id="{C5D686BF-2B54-4A8F-8C85-1392C86E458D}"/>
              </a:ext>
            </a:extLst>
          </p:cNvPr>
          <p:cNvSpPr>
            <a:spLocks noGrp="1"/>
          </p:cNvSpPr>
          <p:nvPr>
            <p:ph sz="quarter" idx="20" hasCustomPrompt="1"/>
          </p:nvPr>
        </p:nvSpPr>
        <p:spPr>
          <a:xfrm>
            <a:off x="1524000" y="5181599"/>
            <a:ext cx="9144000" cy="685799"/>
          </a:xfrm>
        </p:spPr>
        <p:txBody>
          <a:bodyPr lIns="0" tIns="0" rIns="0" bIns="0">
            <a:noAutofit/>
          </a:bodyPr>
          <a:lstStyle>
            <a:lvl1pPr marL="0" indent="0" algn="ctr">
              <a:lnSpc>
                <a:spcPct val="100000"/>
              </a:lnSpc>
              <a:spcBef>
                <a:spcPts val="0"/>
              </a:spcBef>
              <a:buNone/>
              <a:defRPr sz="1600">
                <a:sym typeface="Wingdings 2" panose="05020102010507070707" pitchFamily="18" charset="2"/>
              </a:defRPr>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8" name="Content Placeholder 3">
            <a:extLst>
              <a:ext uri="{FF2B5EF4-FFF2-40B4-BE49-F238E27FC236}">
                <a16:creationId xmlns:a16="http://schemas.microsoft.com/office/drawing/2014/main" id="{31ACB872-B3E1-4B46-8DE9-0D64095EC55A}"/>
              </a:ext>
            </a:extLst>
          </p:cNvPr>
          <p:cNvSpPr>
            <a:spLocks noGrp="1"/>
          </p:cNvSpPr>
          <p:nvPr>
            <p:ph sz="quarter" idx="21" hasCustomPrompt="1"/>
          </p:nvPr>
        </p:nvSpPr>
        <p:spPr>
          <a:xfrm>
            <a:off x="1524000" y="4648200"/>
            <a:ext cx="9144000" cy="375706"/>
          </a:xfrm>
        </p:spPr>
        <p:txBody>
          <a:bodyPr lIns="0" tIns="0" rIns="0" bIns="0">
            <a:noAutofit/>
          </a:bodyPr>
          <a:lstStyle>
            <a:lvl1pPr marL="0" indent="0" algn="ctr">
              <a:lnSpc>
                <a:spcPct val="100000"/>
              </a:lnSpc>
              <a:spcBef>
                <a:spcPts val="0"/>
              </a:spcBef>
              <a:buNone/>
              <a:defRPr sz="2400">
                <a:solidFill>
                  <a:srgbClr val="EE6132"/>
                </a:solidFill>
                <a:sym typeface="Wingdings 2" panose="05020102010507070707" pitchFamily="18" charset="2"/>
              </a:defRPr>
            </a:lvl1pPr>
          </a:lstStyle>
          <a:p>
            <a:pPr lvl="0"/>
            <a:r>
              <a:rPr lang="en-US" dirty="0"/>
              <a:t>Quincey Givens  That Guy that Does Stuff</a:t>
            </a:r>
          </a:p>
        </p:txBody>
      </p:sp>
      <p:grpSp>
        <p:nvGrpSpPr>
          <p:cNvPr id="18" name="Group 17">
            <a:extLst>
              <a:ext uri="{FF2B5EF4-FFF2-40B4-BE49-F238E27FC236}">
                <a16:creationId xmlns:a16="http://schemas.microsoft.com/office/drawing/2014/main" id="{733E16AB-9049-46E2-9267-738041AB3277}"/>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2DC3D595-2B4E-4C17-85D8-B92F3A647E46}"/>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6AFAD07-CAA0-4097-929C-A27E2CE1486C}"/>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B9AAC13C-1080-4269-8140-45365616E5A5}"/>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30D91AF5-CFD8-4D3B-A7DD-AE660C8D5B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60838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4">
            <a:extLst>
              <a:ext uri="{FF2B5EF4-FFF2-40B4-BE49-F238E27FC236}">
                <a16:creationId xmlns:a16="http://schemas.microsoft.com/office/drawing/2014/main" id="{EC5CD3DE-82D2-4E90-8566-0F461B8C4182}"/>
              </a:ext>
            </a:extLst>
          </p:cNvPr>
          <p:cNvSpPr>
            <a:spLocks noGrp="1"/>
          </p:cNvSpPr>
          <p:nvPr>
            <p:ph type="pic" sz="quarter" idx="17"/>
          </p:nvPr>
        </p:nvSpPr>
        <p:spPr>
          <a:xfrm>
            <a:off x="7769578" y="1602669"/>
            <a:ext cx="2743200" cy="2743200"/>
          </a:xfrm>
          <a:prstGeom prst="ellipse">
            <a:avLst/>
          </a:prstGeom>
          <a:noFill/>
          <a:ln>
            <a:noFill/>
          </a:ln>
          <a:effectLst>
            <a:outerShdw blurRad="127000" algn="ctr" rotWithShape="0">
              <a:srgbClr val="3A4146">
                <a:alpha val="20000"/>
              </a:srgbClr>
            </a:outerShdw>
          </a:effectLst>
        </p:spPr>
        <p:txBody>
          <a:bodyPr/>
          <a:lstStyle/>
          <a:p>
            <a:endParaRPr lang="en-US" dirty="0"/>
          </a:p>
        </p:txBody>
      </p:sp>
      <p:sp>
        <p:nvSpPr>
          <p:cNvPr id="9" name="Content Placeholder 3">
            <a:extLst>
              <a:ext uri="{FF2B5EF4-FFF2-40B4-BE49-F238E27FC236}">
                <a16:creationId xmlns:a16="http://schemas.microsoft.com/office/drawing/2014/main" id="{C5D686BF-2B54-4A8F-8C85-1392C86E458D}"/>
              </a:ext>
            </a:extLst>
          </p:cNvPr>
          <p:cNvSpPr>
            <a:spLocks noGrp="1"/>
          </p:cNvSpPr>
          <p:nvPr>
            <p:ph sz="quarter" idx="20" hasCustomPrompt="1"/>
          </p:nvPr>
        </p:nvSpPr>
        <p:spPr>
          <a:xfrm>
            <a:off x="457200" y="5181600"/>
            <a:ext cx="5175956" cy="685800"/>
          </a:xfrm>
        </p:spPr>
        <p:txBody>
          <a:bodyPr lIns="0" tIns="0" rIns="0" bIns="0" anchor="ctr" anchorCtr="0">
            <a:noAutofit/>
          </a:bodyPr>
          <a:lstStyle>
            <a:lvl1pPr marL="0" indent="0" algn="ctr">
              <a:lnSpc>
                <a:spcPct val="100000"/>
              </a:lnSpc>
              <a:spcBef>
                <a:spcPts val="0"/>
              </a:spcBef>
              <a:buNone/>
              <a:defRPr sz="1600">
                <a:sym typeface="Wingdings 2" panose="05020102010507070707" pitchFamily="18" charset="2"/>
              </a:defRPr>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8" name="Content Placeholder 3">
            <a:extLst>
              <a:ext uri="{FF2B5EF4-FFF2-40B4-BE49-F238E27FC236}">
                <a16:creationId xmlns:a16="http://schemas.microsoft.com/office/drawing/2014/main" id="{31ACB872-B3E1-4B46-8DE9-0D64095EC55A}"/>
              </a:ext>
            </a:extLst>
          </p:cNvPr>
          <p:cNvSpPr>
            <a:spLocks noGrp="1"/>
          </p:cNvSpPr>
          <p:nvPr>
            <p:ph sz="quarter" idx="21" hasCustomPrompt="1"/>
          </p:nvPr>
        </p:nvSpPr>
        <p:spPr>
          <a:xfrm>
            <a:off x="457200" y="4648200"/>
            <a:ext cx="5175956" cy="338135"/>
          </a:xfrm>
        </p:spPr>
        <p:txBody>
          <a:bodyPr lIns="0" tIns="0" rIns="0" bIns="0" anchor="ctr" anchorCtr="0">
            <a:noAutofit/>
          </a:bodyPr>
          <a:lstStyle>
            <a:lvl1pPr marL="0" indent="0" algn="ctr">
              <a:lnSpc>
                <a:spcPct val="100000"/>
              </a:lnSpc>
              <a:spcBef>
                <a:spcPts val="0"/>
              </a:spcBef>
              <a:buNone/>
              <a:defRPr sz="1800">
                <a:solidFill>
                  <a:srgbClr val="EE6132"/>
                </a:solidFill>
                <a:sym typeface="Wingdings 2" panose="05020102010507070707" pitchFamily="18" charset="2"/>
              </a:defRPr>
            </a:lvl1pPr>
          </a:lstStyle>
          <a:p>
            <a:pPr lvl="0"/>
            <a:r>
              <a:rPr lang="en-US" dirty="0"/>
              <a:t>Quincey Givens  That Guy that Does Stuff</a:t>
            </a:r>
          </a:p>
        </p:txBody>
      </p:sp>
      <p:sp>
        <p:nvSpPr>
          <p:cNvPr id="6" name="Picture Placeholder 4">
            <a:extLst>
              <a:ext uri="{FF2B5EF4-FFF2-40B4-BE49-F238E27FC236}">
                <a16:creationId xmlns:a16="http://schemas.microsoft.com/office/drawing/2014/main" id="{5017472F-9255-4521-B619-462488C282E1}"/>
              </a:ext>
            </a:extLst>
          </p:cNvPr>
          <p:cNvSpPr>
            <a:spLocks noGrp="1"/>
          </p:cNvSpPr>
          <p:nvPr>
            <p:ph type="pic" sz="quarter" idx="22"/>
          </p:nvPr>
        </p:nvSpPr>
        <p:spPr>
          <a:xfrm>
            <a:off x="1673578" y="1602669"/>
            <a:ext cx="2743200" cy="2743200"/>
          </a:xfrm>
          <a:prstGeom prst="ellipse">
            <a:avLst/>
          </a:prstGeom>
          <a:noFill/>
          <a:ln>
            <a:noFill/>
          </a:ln>
          <a:effectLst>
            <a:outerShdw blurRad="127000" algn="ctr" rotWithShape="0">
              <a:srgbClr val="3A4146">
                <a:alpha val="20000"/>
              </a:srgbClr>
            </a:outerShdw>
          </a:effectLst>
        </p:spPr>
        <p:txBody>
          <a:bodyPr/>
          <a:lstStyle/>
          <a:p>
            <a:endParaRPr lang="en-US" dirty="0"/>
          </a:p>
        </p:txBody>
      </p:sp>
      <p:sp>
        <p:nvSpPr>
          <p:cNvPr id="10" name="Content Placeholder 3">
            <a:extLst>
              <a:ext uri="{FF2B5EF4-FFF2-40B4-BE49-F238E27FC236}">
                <a16:creationId xmlns:a16="http://schemas.microsoft.com/office/drawing/2014/main" id="{77E2D9D4-10C8-4A57-8C33-8FED8AD50D86}"/>
              </a:ext>
            </a:extLst>
          </p:cNvPr>
          <p:cNvSpPr>
            <a:spLocks noGrp="1"/>
          </p:cNvSpPr>
          <p:nvPr>
            <p:ph sz="quarter" idx="23" hasCustomPrompt="1"/>
          </p:nvPr>
        </p:nvSpPr>
        <p:spPr>
          <a:xfrm>
            <a:off x="6553200" y="5181600"/>
            <a:ext cx="5175956" cy="685800"/>
          </a:xfrm>
        </p:spPr>
        <p:txBody>
          <a:bodyPr lIns="0" tIns="0" rIns="0" bIns="0" anchor="ctr" anchorCtr="0">
            <a:noAutofit/>
          </a:bodyPr>
          <a:lstStyle>
            <a:lvl1pPr marL="0" indent="0" algn="ctr">
              <a:lnSpc>
                <a:spcPct val="100000"/>
              </a:lnSpc>
              <a:spcBef>
                <a:spcPts val="0"/>
              </a:spcBef>
              <a:buNone/>
              <a:defRPr sz="1600">
                <a:sym typeface="Wingdings 2" panose="05020102010507070707" pitchFamily="18" charset="2"/>
              </a:defRPr>
            </a:lvl1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a:t>
            </a:r>
          </a:p>
        </p:txBody>
      </p:sp>
      <p:sp>
        <p:nvSpPr>
          <p:cNvPr id="11" name="Content Placeholder 3">
            <a:extLst>
              <a:ext uri="{FF2B5EF4-FFF2-40B4-BE49-F238E27FC236}">
                <a16:creationId xmlns:a16="http://schemas.microsoft.com/office/drawing/2014/main" id="{D7679B38-4D08-4CC6-B387-1D2018A0A34A}"/>
              </a:ext>
            </a:extLst>
          </p:cNvPr>
          <p:cNvSpPr>
            <a:spLocks noGrp="1"/>
          </p:cNvSpPr>
          <p:nvPr>
            <p:ph sz="quarter" idx="24" hasCustomPrompt="1"/>
          </p:nvPr>
        </p:nvSpPr>
        <p:spPr>
          <a:xfrm>
            <a:off x="6553200" y="4648200"/>
            <a:ext cx="5175956" cy="338135"/>
          </a:xfrm>
        </p:spPr>
        <p:txBody>
          <a:bodyPr lIns="0" tIns="0" rIns="0" bIns="0" anchor="ctr" anchorCtr="0">
            <a:noAutofit/>
          </a:bodyPr>
          <a:lstStyle>
            <a:lvl1pPr marL="0" indent="0" algn="ctr">
              <a:lnSpc>
                <a:spcPct val="100000"/>
              </a:lnSpc>
              <a:spcBef>
                <a:spcPts val="0"/>
              </a:spcBef>
              <a:buNone/>
              <a:defRPr sz="1800">
                <a:solidFill>
                  <a:srgbClr val="EE6132"/>
                </a:solidFill>
                <a:sym typeface="Wingdings 2" panose="05020102010507070707" pitchFamily="18" charset="2"/>
              </a:defRPr>
            </a:lvl1pPr>
          </a:lstStyle>
          <a:p>
            <a:pPr lvl="0"/>
            <a:r>
              <a:rPr lang="en-US" dirty="0"/>
              <a:t>Quincey Givens  That Guy that Does Stuff</a:t>
            </a:r>
          </a:p>
        </p:txBody>
      </p:sp>
      <p:sp>
        <p:nvSpPr>
          <p:cNvPr id="21" name="Title 1">
            <a:extLst>
              <a:ext uri="{FF2B5EF4-FFF2-40B4-BE49-F238E27FC236}">
                <a16:creationId xmlns:a16="http://schemas.microsoft.com/office/drawing/2014/main" id="{11CB16DE-918C-4A16-9508-7F8E5975A5F9}"/>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grpSp>
        <p:nvGrpSpPr>
          <p:cNvPr id="22" name="Group 21">
            <a:extLst>
              <a:ext uri="{FF2B5EF4-FFF2-40B4-BE49-F238E27FC236}">
                <a16:creationId xmlns:a16="http://schemas.microsoft.com/office/drawing/2014/main" id="{9AA7FC69-2B8B-4C8A-91DD-5919C57D40B2}"/>
              </a:ext>
            </a:extLst>
          </p:cNvPr>
          <p:cNvGrpSpPr/>
          <p:nvPr userDrawn="1"/>
        </p:nvGrpSpPr>
        <p:grpSpPr>
          <a:xfrm>
            <a:off x="0" y="6172200"/>
            <a:ext cx="12191999" cy="571500"/>
            <a:chOff x="0" y="6172200"/>
            <a:chExt cx="12191999" cy="571500"/>
          </a:xfrm>
        </p:grpSpPr>
        <p:cxnSp>
          <p:nvCxnSpPr>
            <p:cNvPr id="23" name="Straight Connector 22">
              <a:extLst>
                <a:ext uri="{FF2B5EF4-FFF2-40B4-BE49-F238E27FC236}">
                  <a16:creationId xmlns:a16="http://schemas.microsoft.com/office/drawing/2014/main" id="{9AEB4D7D-7E51-432D-8619-62A14F98828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A0DC56D-2CBA-48E0-A066-46B63B506D3E}"/>
                </a:ext>
              </a:extLst>
            </p:cNvPr>
            <p:cNvGrpSpPr/>
            <p:nvPr userDrawn="1"/>
          </p:nvGrpSpPr>
          <p:grpSpPr>
            <a:xfrm>
              <a:off x="1562100" y="6286500"/>
              <a:ext cx="9067801" cy="457200"/>
              <a:chOff x="2098548" y="6286500"/>
              <a:chExt cx="9067801" cy="457200"/>
            </a:xfrm>
          </p:grpSpPr>
          <p:sp>
            <p:nvSpPr>
              <p:cNvPr id="25" name="TextBox 24">
                <a:extLst>
                  <a:ext uri="{FF2B5EF4-FFF2-40B4-BE49-F238E27FC236}">
                    <a16:creationId xmlns:a16="http://schemas.microsoft.com/office/drawing/2014/main" id="{D6CC220D-C707-4F55-B2F0-91AD7FDFA6B2}"/>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6" name="Picture 25" descr="A picture containing clock&#10;&#10;Description automatically generated">
                <a:extLst>
                  <a:ext uri="{FF2B5EF4-FFF2-40B4-BE49-F238E27FC236}">
                    <a16:creationId xmlns:a16="http://schemas.microsoft.com/office/drawing/2014/main" id="{B6D1DB1B-98E6-4243-80E7-631FAD1623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009660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sp>
        <p:nvSpPr>
          <p:cNvPr id="15" name="Picture Placeholder 4">
            <a:extLst>
              <a:ext uri="{FF2B5EF4-FFF2-40B4-BE49-F238E27FC236}">
                <a16:creationId xmlns:a16="http://schemas.microsoft.com/office/drawing/2014/main" id="{EC5CD3DE-82D2-4E90-8566-0F461B8C4182}"/>
              </a:ext>
            </a:extLst>
          </p:cNvPr>
          <p:cNvSpPr>
            <a:spLocks noGrp="1"/>
          </p:cNvSpPr>
          <p:nvPr>
            <p:ph type="pic" sz="quarter" idx="17"/>
          </p:nvPr>
        </p:nvSpPr>
        <p:spPr>
          <a:xfrm>
            <a:off x="8590842" y="1602669"/>
            <a:ext cx="2743200" cy="2743200"/>
          </a:xfrm>
          <a:prstGeom prst="ellipse">
            <a:avLst/>
          </a:prstGeom>
          <a:noFill/>
          <a:ln>
            <a:noFill/>
          </a:ln>
          <a:effectLst>
            <a:outerShdw blurRad="127000" algn="ctr" rotWithShape="0">
              <a:srgbClr val="3A4146">
                <a:alpha val="20000"/>
              </a:srgbClr>
            </a:outerShdw>
          </a:effectLst>
        </p:spPr>
        <p:txBody>
          <a:bodyPr/>
          <a:lstStyle/>
          <a:p>
            <a:endParaRPr lang="en-US" dirty="0"/>
          </a:p>
        </p:txBody>
      </p:sp>
      <p:sp>
        <p:nvSpPr>
          <p:cNvPr id="8" name="Content Placeholder 3">
            <a:extLst>
              <a:ext uri="{FF2B5EF4-FFF2-40B4-BE49-F238E27FC236}">
                <a16:creationId xmlns:a16="http://schemas.microsoft.com/office/drawing/2014/main" id="{31ACB872-B3E1-4B46-8DE9-0D64095EC55A}"/>
              </a:ext>
            </a:extLst>
          </p:cNvPr>
          <p:cNvSpPr>
            <a:spLocks noGrp="1"/>
          </p:cNvSpPr>
          <p:nvPr>
            <p:ph sz="quarter" idx="21" hasCustomPrompt="1"/>
          </p:nvPr>
        </p:nvSpPr>
        <p:spPr>
          <a:xfrm>
            <a:off x="857958" y="4648200"/>
            <a:ext cx="2743200" cy="533400"/>
          </a:xfrm>
        </p:spPr>
        <p:txBody>
          <a:bodyPr lIns="0" tIns="0" rIns="0" bIns="0">
            <a:noAutofit/>
          </a:bodyPr>
          <a:lstStyle>
            <a:lvl1pPr marL="0" indent="0" algn="ctr">
              <a:lnSpc>
                <a:spcPct val="100000"/>
              </a:lnSpc>
              <a:spcBef>
                <a:spcPts val="0"/>
              </a:spcBef>
              <a:buNone/>
              <a:defRPr sz="1800">
                <a:solidFill>
                  <a:srgbClr val="EE6132"/>
                </a:solidFill>
                <a:sym typeface="Wingdings 2" panose="05020102010507070707" pitchFamily="18" charset="2"/>
              </a:defRPr>
            </a:lvl1pPr>
          </a:lstStyle>
          <a:p>
            <a:pPr lvl="0"/>
            <a:r>
              <a:rPr lang="en-US" dirty="0"/>
              <a:t>Quincey Givens</a:t>
            </a:r>
          </a:p>
          <a:p>
            <a:pPr lvl="0"/>
            <a:r>
              <a:rPr lang="en-US" dirty="0"/>
              <a:t>That Guy that Does Stuff</a:t>
            </a:r>
          </a:p>
        </p:txBody>
      </p:sp>
      <p:sp>
        <p:nvSpPr>
          <p:cNvPr id="6" name="Picture Placeholder 4">
            <a:extLst>
              <a:ext uri="{FF2B5EF4-FFF2-40B4-BE49-F238E27FC236}">
                <a16:creationId xmlns:a16="http://schemas.microsoft.com/office/drawing/2014/main" id="{5017472F-9255-4521-B619-462488C282E1}"/>
              </a:ext>
            </a:extLst>
          </p:cNvPr>
          <p:cNvSpPr>
            <a:spLocks noGrp="1"/>
          </p:cNvSpPr>
          <p:nvPr>
            <p:ph type="pic" sz="quarter" idx="22"/>
          </p:nvPr>
        </p:nvSpPr>
        <p:spPr>
          <a:xfrm>
            <a:off x="857958" y="1602669"/>
            <a:ext cx="2743200" cy="2743200"/>
          </a:xfrm>
          <a:prstGeom prst="ellipse">
            <a:avLst/>
          </a:prstGeom>
          <a:noFill/>
          <a:ln>
            <a:noFill/>
          </a:ln>
          <a:effectLst>
            <a:outerShdw blurRad="127000" algn="ctr" rotWithShape="0">
              <a:srgbClr val="3A4146">
                <a:alpha val="20000"/>
              </a:srgbClr>
            </a:outerShdw>
          </a:effectLst>
        </p:spPr>
        <p:txBody>
          <a:bodyPr/>
          <a:lstStyle/>
          <a:p>
            <a:endParaRPr lang="en-US" dirty="0"/>
          </a:p>
        </p:txBody>
      </p:sp>
      <p:sp>
        <p:nvSpPr>
          <p:cNvPr id="12" name="Picture Placeholder 4">
            <a:extLst>
              <a:ext uri="{FF2B5EF4-FFF2-40B4-BE49-F238E27FC236}">
                <a16:creationId xmlns:a16="http://schemas.microsoft.com/office/drawing/2014/main" id="{766F3EDB-0313-46CF-9BDD-9FD5394CA0A2}"/>
              </a:ext>
            </a:extLst>
          </p:cNvPr>
          <p:cNvSpPr>
            <a:spLocks noGrp="1"/>
          </p:cNvSpPr>
          <p:nvPr>
            <p:ph type="pic" sz="quarter" idx="25"/>
          </p:nvPr>
        </p:nvSpPr>
        <p:spPr>
          <a:xfrm>
            <a:off x="4653845" y="1602669"/>
            <a:ext cx="2743200" cy="2743200"/>
          </a:xfrm>
          <a:prstGeom prst="ellipse">
            <a:avLst/>
          </a:prstGeom>
          <a:noFill/>
          <a:ln>
            <a:noFill/>
          </a:ln>
          <a:effectLst>
            <a:outerShdw blurRad="127000" algn="ctr" rotWithShape="0">
              <a:srgbClr val="3A4146">
                <a:alpha val="20000"/>
              </a:srgbClr>
            </a:outerShdw>
          </a:effectLst>
        </p:spPr>
        <p:txBody>
          <a:bodyPr/>
          <a:lstStyle/>
          <a:p>
            <a:endParaRPr lang="en-US" dirty="0"/>
          </a:p>
        </p:txBody>
      </p:sp>
      <p:sp>
        <p:nvSpPr>
          <p:cNvPr id="13" name="Content Placeholder 3">
            <a:extLst>
              <a:ext uri="{FF2B5EF4-FFF2-40B4-BE49-F238E27FC236}">
                <a16:creationId xmlns:a16="http://schemas.microsoft.com/office/drawing/2014/main" id="{E40E8260-B334-445B-B81B-C05137081B64}"/>
              </a:ext>
            </a:extLst>
          </p:cNvPr>
          <p:cNvSpPr>
            <a:spLocks noGrp="1"/>
          </p:cNvSpPr>
          <p:nvPr>
            <p:ph sz="quarter" idx="26" hasCustomPrompt="1"/>
          </p:nvPr>
        </p:nvSpPr>
        <p:spPr>
          <a:xfrm>
            <a:off x="4653845" y="4648200"/>
            <a:ext cx="2743200" cy="533400"/>
          </a:xfrm>
        </p:spPr>
        <p:txBody>
          <a:bodyPr lIns="0" tIns="0" rIns="0" bIns="0">
            <a:noAutofit/>
          </a:bodyPr>
          <a:lstStyle>
            <a:lvl1pPr marL="0" indent="0" algn="ctr">
              <a:lnSpc>
                <a:spcPct val="100000"/>
              </a:lnSpc>
              <a:spcBef>
                <a:spcPts val="0"/>
              </a:spcBef>
              <a:buNone/>
              <a:defRPr sz="1800">
                <a:solidFill>
                  <a:srgbClr val="EE6132"/>
                </a:solidFill>
                <a:sym typeface="Wingdings 2" panose="05020102010507070707" pitchFamily="18" charset="2"/>
              </a:defRPr>
            </a:lvl1pPr>
          </a:lstStyle>
          <a:p>
            <a:pPr lvl="0"/>
            <a:r>
              <a:rPr lang="en-US" dirty="0"/>
              <a:t>Quincey Givens</a:t>
            </a:r>
          </a:p>
          <a:p>
            <a:pPr lvl="0"/>
            <a:r>
              <a:rPr lang="en-US" dirty="0"/>
              <a:t>That Guy that Does Stuff</a:t>
            </a:r>
          </a:p>
        </p:txBody>
      </p:sp>
      <p:sp>
        <p:nvSpPr>
          <p:cNvPr id="14" name="Content Placeholder 3">
            <a:extLst>
              <a:ext uri="{FF2B5EF4-FFF2-40B4-BE49-F238E27FC236}">
                <a16:creationId xmlns:a16="http://schemas.microsoft.com/office/drawing/2014/main" id="{C769E19E-6F44-44CE-97D5-065AD30441BD}"/>
              </a:ext>
            </a:extLst>
          </p:cNvPr>
          <p:cNvSpPr>
            <a:spLocks noGrp="1"/>
          </p:cNvSpPr>
          <p:nvPr>
            <p:ph sz="quarter" idx="27" hasCustomPrompt="1"/>
          </p:nvPr>
        </p:nvSpPr>
        <p:spPr>
          <a:xfrm>
            <a:off x="8590842" y="4648200"/>
            <a:ext cx="2743200" cy="533400"/>
          </a:xfrm>
        </p:spPr>
        <p:txBody>
          <a:bodyPr lIns="0" tIns="0" rIns="0" bIns="0">
            <a:noAutofit/>
          </a:bodyPr>
          <a:lstStyle>
            <a:lvl1pPr marL="0" indent="0" algn="ctr">
              <a:lnSpc>
                <a:spcPct val="100000"/>
              </a:lnSpc>
              <a:spcBef>
                <a:spcPts val="0"/>
              </a:spcBef>
              <a:buNone/>
              <a:defRPr sz="1800">
                <a:solidFill>
                  <a:srgbClr val="EE6132"/>
                </a:solidFill>
                <a:sym typeface="Wingdings 2" panose="05020102010507070707" pitchFamily="18" charset="2"/>
              </a:defRPr>
            </a:lvl1pPr>
          </a:lstStyle>
          <a:p>
            <a:pPr lvl="0"/>
            <a:r>
              <a:rPr lang="en-US" dirty="0"/>
              <a:t>Quincey Givens</a:t>
            </a:r>
          </a:p>
          <a:p>
            <a:pPr lvl="0"/>
            <a:r>
              <a:rPr lang="en-US" dirty="0"/>
              <a:t>That Guy that Does Stuff</a:t>
            </a:r>
          </a:p>
        </p:txBody>
      </p:sp>
      <p:grpSp>
        <p:nvGrpSpPr>
          <p:cNvPr id="23" name="Group 22">
            <a:extLst>
              <a:ext uri="{FF2B5EF4-FFF2-40B4-BE49-F238E27FC236}">
                <a16:creationId xmlns:a16="http://schemas.microsoft.com/office/drawing/2014/main" id="{53B5F96F-6A48-4BD3-8DB3-D621C4F28E27}"/>
              </a:ext>
            </a:extLst>
          </p:cNvPr>
          <p:cNvGrpSpPr/>
          <p:nvPr userDrawn="1"/>
        </p:nvGrpSpPr>
        <p:grpSpPr>
          <a:xfrm>
            <a:off x="0" y="6172200"/>
            <a:ext cx="12191999" cy="571500"/>
            <a:chOff x="0" y="6172200"/>
            <a:chExt cx="12191999" cy="571500"/>
          </a:xfrm>
        </p:grpSpPr>
        <p:cxnSp>
          <p:nvCxnSpPr>
            <p:cNvPr id="24" name="Straight Connector 23">
              <a:extLst>
                <a:ext uri="{FF2B5EF4-FFF2-40B4-BE49-F238E27FC236}">
                  <a16:creationId xmlns:a16="http://schemas.microsoft.com/office/drawing/2014/main" id="{DC67050D-2859-4479-BFE4-B86EC85081E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7A97770-28BD-48E0-AB80-657992FD60DF}"/>
                </a:ext>
              </a:extLst>
            </p:cNvPr>
            <p:cNvGrpSpPr/>
            <p:nvPr userDrawn="1"/>
          </p:nvGrpSpPr>
          <p:grpSpPr>
            <a:xfrm>
              <a:off x="1562100" y="6286500"/>
              <a:ext cx="9067801" cy="457200"/>
              <a:chOff x="2098548" y="6286500"/>
              <a:chExt cx="9067801" cy="457200"/>
            </a:xfrm>
          </p:grpSpPr>
          <p:sp>
            <p:nvSpPr>
              <p:cNvPr id="26" name="TextBox 25">
                <a:extLst>
                  <a:ext uri="{FF2B5EF4-FFF2-40B4-BE49-F238E27FC236}">
                    <a16:creationId xmlns:a16="http://schemas.microsoft.com/office/drawing/2014/main" id="{2645C63F-6037-43CD-BC0A-1512C6525023}"/>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7" name="Picture 26" descr="A picture containing clock&#10;&#10;Description automatically generated">
                <a:extLst>
                  <a:ext uri="{FF2B5EF4-FFF2-40B4-BE49-F238E27FC236}">
                    <a16:creationId xmlns:a16="http://schemas.microsoft.com/office/drawing/2014/main" id="{FB7159C3-9CDE-48E4-B6D4-DF71CA149D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539835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177181D-D2A2-48BB-8DED-5D365FCB935E}"/>
              </a:ext>
            </a:extLst>
          </p:cNvPr>
          <p:cNvCxnSpPr/>
          <p:nvPr userDrawn="1"/>
        </p:nvCxnSpPr>
        <p:spPr>
          <a:xfrm>
            <a:off x="5029199" y="3602038"/>
            <a:ext cx="6553201" cy="0"/>
          </a:xfrm>
          <a:prstGeom prst="line">
            <a:avLst/>
          </a:prstGeom>
          <a:ln cap="rnd">
            <a:solidFill>
              <a:srgbClr val="5C697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666D2A9-8CA1-43FA-A753-678FD409FD35}"/>
              </a:ext>
            </a:extLst>
          </p:cNvPr>
          <p:cNvSpPr>
            <a:spLocks noGrp="1"/>
          </p:cNvSpPr>
          <p:nvPr>
            <p:ph type="subTitle" idx="1"/>
          </p:nvPr>
        </p:nvSpPr>
        <p:spPr>
          <a:xfrm>
            <a:off x="5029199" y="3830638"/>
            <a:ext cx="6553201" cy="1427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42E27689-8DAA-46AE-B51F-DCD2ACFB58B5}"/>
              </a:ext>
            </a:extLst>
          </p:cNvPr>
          <p:cNvSpPr>
            <a:spLocks noGrp="1"/>
          </p:cNvSpPr>
          <p:nvPr>
            <p:ph type="ctrTitle"/>
          </p:nvPr>
        </p:nvSpPr>
        <p:spPr>
          <a:xfrm>
            <a:off x="5029200" y="1122363"/>
            <a:ext cx="6553201" cy="2387600"/>
          </a:xfrm>
        </p:spPr>
        <p:txBody>
          <a:bodyPr anchor="b">
            <a:normAutofit/>
          </a:bodyPr>
          <a:lstStyle>
            <a:lvl1pPr algn="l">
              <a:defRPr sz="4800"/>
            </a:lvl1pPr>
          </a:lstStyle>
          <a:p>
            <a:r>
              <a:rPr lang="en-US" dirty="0"/>
              <a:t>Click to edit Master title</a:t>
            </a:r>
          </a:p>
        </p:txBody>
      </p:sp>
      <p:pic>
        <p:nvPicPr>
          <p:cNvPr id="11" name="Picture 10" descr="A picture containing clock&#10;&#10;Description automatically generated">
            <a:extLst>
              <a:ext uri="{FF2B5EF4-FFF2-40B4-BE49-F238E27FC236}">
                <a16:creationId xmlns:a16="http://schemas.microsoft.com/office/drawing/2014/main" id="{1018DCC3-09D5-4685-B720-5B0C6C95C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1800" y="5943600"/>
            <a:ext cx="1371600" cy="685800"/>
          </a:xfrm>
          <a:prstGeom prst="rect">
            <a:avLst/>
          </a:prstGeom>
        </p:spPr>
      </p:pic>
    </p:spTree>
    <p:extLst>
      <p:ext uri="{BB962C8B-B14F-4D97-AF65-F5344CB8AC3E}">
        <p14:creationId xmlns:p14="http://schemas.microsoft.com/office/powerpoint/2010/main" val="1251087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nchor="ctr" anchorCtr="0"/>
          <a:lstStyle>
            <a:lvl1pPr algn="ctr">
              <a:defRPr>
                <a:solidFill>
                  <a:srgbClr val="5FB94A"/>
                </a:solidFill>
              </a:defRPr>
            </a:lvl1pPr>
          </a:lstStyle>
          <a:p>
            <a:r>
              <a:rPr lang="en-US" dirty="0"/>
              <a:t>This is a Heading</a:t>
            </a:r>
          </a:p>
        </p:txBody>
      </p:sp>
      <p:sp>
        <p:nvSpPr>
          <p:cNvPr id="5" name="Picture Placeholder 2">
            <a:extLst>
              <a:ext uri="{FF2B5EF4-FFF2-40B4-BE49-F238E27FC236}">
                <a16:creationId xmlns:a16="http://schemas.microsoft.com/office/drawing/2014/main" id="{155B1EA5-7780-458D-A783-A79CAE49FFE1}"/>
              </a:ext>
            </a:extLst>
          </p:cNvPr>
          <p:cNvSpPr>
            <a:spLocks noGrp="1"/>
          </p:cNvSpPr>
          <p:nvPr>
            <p:ph type="pic" sz="quarter" idx="10"/>
          </p:nvPr>
        </p:nvSpPr>
        <p:spPr>
          <a:xfrm>
            <a:off x="457200"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619307E1-2EAB-4EED-B824-85F8FB855464}"/>
              </a:ext>
            </a:extLst>
          </p:cNvPr>
          <p:cNvSpPr>
            <a:spLocks noGrp="1"/>
          </p:cNvSpPr>
          <p:nvPr>
            <p:ph sz="quarter" idx="12"/>
          </p:nvPr>
        </p:nvSpPr>
        <p:spPr>
          <a:xfrm>
            <a:off x="1676458" y="1600200"/>
            <a:ext cx="3962342" cy="914400"/>
          </a:xfrm>
        </p:spPr>
        <p:txBody>
          <a:bodyPr lIns="0" tIns="0" rIns="0" bIns="0" anchor="t" anchorCtr="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a:extLst>
              <a:ext uri="{FF2B5EF4-FFF2-40B4-BE49-F238E27FC236}">
                <a16:creationId xmlns:a16="http://schemas.microsoft.com/office/drawing/2014/main" id="{2273C509-3222-4B4C-A844-5B304E1C9DD8}"/>
              </a:ext>
            </a:extLst>
          </p:cNvPr>
          <p:cNvSpPr>
            <a:spLocks noGrp="1"/>
          </p:cNvSpPr>
          <p:nvPr>
            <p:ph type="pic" sz="quarter" idx="13"/>
          </p:nvPr>
        </p:nvSpPr>
        <p:spPr>
          <a:xfrm>
            <a:off x="457200" y="3033074"/>
            <a:ext cx="914400" cy="914400"/>
          </a:xfrm>
        </p:spPr>
        <p:txBody>
          <a:bodyPr/>
          <a:lstStyle/>
          <a:p>
            <a:endParaRPr lang="en-US" dirty="0"/>
          </a:p>
        </p:txBody>
      </p:sp>
      <p:sp>
        <p:nvSpPr>
          <p:cNvPr id="10" name="Content Placeholder 5">
            <a:extLst>
              <a:ext uri="{FF2B5EF4-FFF2-40B4-BE49-F238E27FC236}">
                <a16:creationId xmlns:a16="http://schemas.microsoft.com/office/drawing/2014/main" id="{78606513-83EB-4EC0-825B-DDD4469E0645}"/>
              </a:ext>
            </a:extLst>
          </p:cNvPr>
          <p:cNvSpPr>
            <a:spLocks noGrp="1"/>
          </p:cNvSpPr>
          <p:nvPr>
            <p:ph sz="quarter" idx="14"/>
          </p:nvPr>
        </p:nvSpPr>
        <p:spPr>
          <a:xfrm>
            <a:off x="1676400" y="3033074"/>
            <a:ext cx="3960830" cy="914400"/>
          </a:xfrm>
        </p:spPr>
        <p:txBody>
          <a:bodyPr lIns="0" tIns="0" rIns="0" bIns="0" anchor="t" anchorCtr="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83BBB4CA-315F-4733-A09D-59842180F822}"/>
              </a:ext>
            </a:extLst>
          </p:cNvPr>
          <p:cNvSpPr>
            <a:spLocks noGrp="1"/>
          </p:cNvSpPr>
          <p:nvPr>
            <p:ph type="pic" sz="quarter" idx="15"/>
          </p:nvPr>
        </p:nvSpPr>
        <p:spPr>
          <a:xfrm>
            <a:off x="457200" y="4465948"/>
            <a:ext cx="914400" cy="914400"/>
          </a:xfrm>
        </p:spPr>
        <p:txBody>
          <a:bodyPr/>
          <a:lstStyle/>
          <a:p>
            <a:endParaRPr lang="en-US" dirty="0"/>
          </a:p>
        </p:txBody>
      </p:sp>
      <p:sp>
        <p:nvSpPr>
          <p:cNvPr id="12" name="Content Placeholder 5">
            <a:extLst>
              <a:ext uri="{FF2B5EF4-FFF2-40B4-BE49-F238E27FC236}">
                <a16:creationId xmlns:a16="http://schemas.microsoft.com/office/drawing/2014/main" id="{3FF1CB88-7D1A-4C32-A195-247F6131512E}"/>
              </a:ext>
            </a:extLst>
          </p:cNvPr>
          <p:cNvSpPr>
            <a:spLocks noGrp="1"/>
          </p:cNvSpPr>
          <p:nvPr>
            <p:ph sz="quarter" idx="16"/>
          </p:nvPr>
        </p:nvSpPr>
        <p:spPr>
          <a:xfrm>
            <a:off x="1676400" y="4465948"/>
            <a:ext cx="3960830" cy="914400"/>
          </a:xfrm>
        </p:spPr>
        <p:txBody>
          <a:bodyPr lIns="0" tIns="0" rIns="0" bIns="0" anchor="t" anchorCtr="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a:extLst>
              <a:ext uri="{FF2B5EF4-FFF2-40B4-BE49-F238E27FC236}">
                <a16:creationId xmlns:a16="http://schemas.microsoft.com/office/drawing/2014/main" id="{0AFEFDC9-BDF6-40C3-ACF0-EF9AE4B02D20}"/>
              </a:ext>
            </a:extLst>
          </p:cNvPr>
          <p:cNvSpPr>
            <a:spLocks noGrp="1"/>
          </p:cNvSpPr>
          <p:nvPr>
            <p:ph type="pic" sz="quarter" idx="17"/>
          </p:nvPr>
        </p:nvSpPr>
        <p:spPr>
          <a:xfrm>
            <a:off x="6555557" y="1600200"/>
            <a:ext cx="914400" cy="914400"/>
          </a:xfrm>
        </p:spPr>
        <p:txBody>
          <a:bodyPr/>
          <a:lstStyle/>
          <a:p>
            <a:endParaRPr lang="en-US" dirty="0"/>
          </a:p>
        </p:txBody>
      </p:sp>
      <p:sp>
        <p:nvSpPr>
          <p:cNvPr id="14" name="Content Placeholder 5">
            <a:extLst>
              <a:ext uri="{FF2B5EF4-FFF2-40B4-BE49-F238E27FC236}">
                <a16:creationId xmlns:a16="http://schemas.microsoft.com/office/drawing/2014/main" id="{E3D2B6D0-4575-4718-9248-6E50CE71E656}"/>
              </a:ext>
            </a:extLst>
          </p:cNvPr>
          <p:cNvSpPr>
            <a:spLocks noGrp="1"/>
          </p:cNvSpPr>
          <p:nvPr>
            <p:ph sz="quarter" idx="18"/>
          </p:nvPr>
        </p:nvSpPr>
        <p:spPr>
          <a:xfrm>
            <a:off x="7773185" y="1600200"/>
            <a:ext cx="3961614" cy="914400"/>
          </a:xfrm>
        </p:spPr>
        <p:txBody>
          <a:bodyPr lIns="0" tIns="0" rIns="0" bIns="0" anchor="t" anchorCtr="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E16B34E7-D9D4-4978-BCAF-5146D96F57A5}"/>
              </a:ext>
            </a:extLst>
          </p:cNvPr>
          <p:cNvSpPr>
            <a:spLocks noGrp="1"/>
          </p:cNvSpPr>
          <p:nvPr>
            <p:ph type="pic" sz="quarter" idx="19"/>
          </p:nvPr>
        </p:nvSpPr>
        <p:spPr>
          <a:xfrm>
            <a:off x="6554771" y="3033074"/>
            <a:ext cx="914400" cy="914400"/>
          </a:xfrm>
        </p:spPr>
        <p:txBody>
          <a:bodyPr/>
          <a:lstStyle/>
          <a:p>
            <a:endParaRPr lang="en-US" dirty="0"/>
          </a:p>
        </p:txBody>
      </p:sp>
      <p:sp>
        <p:nvSpPr>
          <p:cNvPr id="17" name="Content Placeholder 5">
            <a:extLst>
              <a:ext uri="{FF2B5EF4-FFF2-40B4-BE49-F238E27FC236}">
                <a16:creationId xmlns:a16="http://schemas.microsoft.com/office/drawing/2014/main" id="{F4EE2186-A17D-4456-9AAB-C620D783059C}"/>
              </a:ext>
            </a:extLst>
          </p:cNvPr>
          <p:cNvSpPr>
            <a:spLocks noGrp="1"/>
          </p:cNvSpPr>
          <p:nvPr>
            <p:ph sz="quarter" idx="20"/>
          </p:nvPr>
        </p:nvSpPr>
        <p:spPr>
          <a:xfrm>
            <a:off x="7772399" y="3033074"/>
            <a:ext cx="3961613" cy="914400"/>
          </a:xfrm>
        </p:spPr>
        <p:txBody>
          <a:bodyPr lIns="0" tIns="0" rIns="0" bIns="0" anchor="t" anchorCtr="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2">
            <a:extLst>
              <a:ext uri="{FF2B5EF4-FFF2-40B4-BE49-F238E27FC236}">
                <a16:creationId xmlns:a16="http://schemas.microsoft.com/office/drawing/2014/main" id="{DF8F93A5-9602-4DA4-A0D3-DD8571510E96}"/>
              </a:ext>
            </a:extLst>
          </p:cNvPr>
          <p:cNvSpPr>
            <a:spLocks noGrp="1"/>
          </p:cNvSpPr>
          <p:nvPr>
            <p:ph type="pic" sz="quarter" idx="21"/>
          </p:nvPr>
        </p:nvSpPr>
        <p:spPr>
          <a:xfrm>
            <a:off x="6554771" y="4465948"/>
            <a:ext cx="914400" cy="914400"/>
          </a:xfrm>
        </p:spPr>
        <p:txBody>
          <a:bodyPr/>
          <a:lstStyle/>
          <a:p>
            <a:endParaRPr lang="en-US" dirty="0"/>
          </a:p>
        </p:txBody>
      </p:sp>
      <p:sp>
        <p:nvSpPr>
          <p:cNvPr id="19" name="Content Placeholder 5">
            <a:extLst>
              <a:ext uri="{FF2B5EF4-FFF2-40B4-BE49-F238E27FC236}">
                <a16:creationId xmlns:a16="http://schemas.microsoft.com/office/drawing/2014/main" id="{7BA41FC8-46D5-4197-8913-C937625705CB}"/>
              </a:ext>
            </a:extLst>
          </p:cNvPr>
          <p:cNvSpPr>
            <a:spLocks noGrp="1"/>
          </p:cNvSpPr>
          <p:nvPr>
            <p:ph sz="quarter" idx="22"/>
          </p:nvPr>
        </p:nvSpPr>
        <p:spPr>
          <a:xfrm>
            <a:off x="7772399" y="4465948"/>
            <a:ext cx="3961613" cy="914400"/>
          </a:xfrm>
        </p:spPr>
        <p:txBody>
          <a:bodyPr lIns="0" tIns="0" rIns="0" bIns="0" anchor="t" anchorCtr="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0E0206B9-C0E5-4BE6-919E-76702FD2E903}"/>
              </a:ext>
            </a:extLst>
          </p:cNvPr>
          <p:cNvGrpSpPr/>
          <p:nvPr userDrawn="1"/>
        </p:nvGrpSpPr>
        <p:grpSpPr>
          <a:xfrm>
            <a:off x="0" y="6172200"/>
            <a:ext cx="12191999" cy="571500"/>
            <a:chOff x="0" y="6172200"/>
            <a:chExt cx="12191999" cy="571500"/>
          </a:xfrm>
        </p:grpSpPr>
        <p:cxnSp>
          <p:nvCxnSpPr>
            <p:cNvPr id="28" name="Straight Connector 27">
              <a:extLst>
                <a:ext uri="{FF2B5EF4-FFF2-40B4-BE49-F238E27FC236}">
                  <a16:creationId xmlns:a16="http://schemas.microsoft.com/office/drawing/2014/main" id="{72CD5FCC-2A38-4AB1-AC40-7F5AC9862903}"/>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660BCB2-1A0A-4CF5-BCC2-FCE328E0A5FA}"/>
                </a:ext>
              </a:extLst>
            </p:cNvPr>
            <p:cNvGrpSpPr/>
            <p:nvPr userDrawn="1"/>
          </p:nvGrpSpPr>
          <p:grpSpPr>
            <a:xfrm>
              <a:off x="1562100" y="6286500"/>
              <a:ext cx="9067801" cy="457200"/>
              <a:chOff x="2098548" y="6286500"/>
              <a:chExt cx="9067801" cy="457200"/>
            </a:xfrm>
          </p:grpSpPr>
          <p:sp>
            <p:nvSpPr>
              <p:cNvPr id="30" name="TextBox 29">
                <a:extLst>
                  <a:ext uri="{FF2B5EF4-FFF2-40B4-BE49-F238E27FC236}">
                    <a16:creationId xmlns:a16="http://schemas.microsoft.com/office/drawing/2014/main" id="{A2886871-AB66-4E9B-A72B-B71BB0A116C2}"/>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3712DD6B-B039-4F4A-BEF9-80C4BA894B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686656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0314FC-0513-4516-8C5C-4F1CBA7B6664}"/>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sp>
        <p:nvSpPr>
          <p:cNvPr id="10" name="Rectangle: Rounded Corners 9">
            <a:extLst>
              <a:ext uri="{FF2B5EF4-FFF2-40B4-BE49-F238E27FC236}">
                <a16:creationId xmlns:a16="http://schemas.microsoft.com/office/drawing/2014/main" id="{F5515374-266F-4034-8BF1-B03DEF9C77FC}"/>
              </a:ext>
            </a:extLst>
          </p:cNvPr>
          <p:cNvSpPr/>
          <p:nvPr userDrawn="1"/>
        </p:nvSpPr>
        <p:spPr>
          <a:xfrm>
            <a:off x="469448" y="1295400"/>
            <a:ext cx="2514600" cy="4572000"/>
          </a:xfrm>
          <a:prstGeom prst="roundRect">
            <a:avLst>
              <a:gd name="adj" fmla="val 8266"/>
            </a:avLst>
          </a:prstGeom>
          <a:noFill/>
          <a:ln w="158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A9C175E3-C24A-491B-ADDB-2B649F2E0593}"/>
              </a:ext>
            </a:extLst>
          </p:cNvPr>
          <p:cNvSpPr>
            <a:spLocks noGrp="1"/>
          </p:cNvSpPr>
          <p:nvPr>
            <p:ph sz="quarter" idx="10"/>
          </p:nvPr>
        </p:nvSpPr>
        <p:spPr>
          <a:xfrm>
            <a:off x="685800" y="2645332"/>
            <a:ext cx="2057400" cy="29718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Picture Placeholder 26">
            <a:extLst>
              <a:ext uri="{FF2B5EF4-FFF2-40B4-BE49-F238E27FC236}">
                <a16:creationId xmlns:a16="http://schemas.microsoft.com/office/drawing/2014/main" id="{EE29A546-7020-4CB3-B093-A14B74B22092}"/>
              </a:ext>
            </a:extLst>
          </p:cNvPr>
          <p:cNvSpPr>
            <a:spLocks noGrp="1"/>
          </p:cNvSpPr>
          <p:nvPr>
            <p:ph type="pic" sz="quarter" idx="11"/>
          </p:nvPr>
        </p:nvSpPr>
        <p:spPr>
          <a:xfrm>
            <a:off x="1257300" y="1513166"/>
            <a:ext cx="914400" cy="914400"/>
          </a:xfrm>
        </p:spPr>
        <p:txBody>
          <a:bodyPr/>
          <a:lstStyle/>
          <a:p>
            <a:endParaRPr lang="en-US"/>
          </a:p>
        </p:txBody>
      </p:sp>
      <p:sp>
        <p:nvSpPr>
          <p:cNvPr id="28" name="Rectangle: Rounded Corners 27">
            <a:extLst>
              <a:ext uri="{FF2B5EF4-FFF2-40B4-BE49-F238E27FC236}">
                <a16:creationId xmlns:a16="http://schemas.microsoft.com/office/drawing/2014/main" id="{347B59A4-6C7A-491A-AAA5-16626002446F}"/>
              </a:ext>
            </a:extLst>
          </p:cNvPr>
          <p:cNvSpPr/>
          <p:nvPr userDrawn="1"/>
        </p:nvSpPr>
        <p:spPr>
          <a:xfrm>
            <a:off x="3385473" y="1295400"/>
            <a:ext cx="2514600" cy="4572000"/>
          </a:xfrm>
          <a:prstGeom prst="roundRect">
            <a:avLst>
              <a:gd name="adj" fmla="val 8266"/>
            </a:avLst>
          </a:prstGeom>
          <a:noFill/>
          <a:ln w="158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11">
            <a:extLst>
              <a:ext uri="{FF2B5EF4-FFF2-40B4-BE49-F238E27FC236}">
                <a16:creationId xmlns:a16="http://schemas.microsoft.com/office/drawing/2014/main" id="{C2CEAEF7-AEA2-473F-B601-50BCD6062D3C}"/>
              </a:ext>
            </a:extLst>
          </p:cNvPr>
          <p:cNvSpPr>
            <a:spLocks noGrp="1"/>
          </p:cNvSpPr>
          <p:nvPr>
            <p:ph sz="quarter" idx="12"/>
          </p:nvPr>
        </p:nvSpPr>
        <p:spPr>
          <a:xfrm>
            <a:off x="3614073" y="2645332"/>
            <a:ext cx="2057400" cy="29718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Picture Placeholder 26">
            <a:extLst>
              <a:ext uri="{FF2B5EF4-FFF2-40B4-BE49-F238E27FC236}">
                <a16:creationId xmlns:a16="http://schemas.microsoft.com/office/drawing/2014/main" id="{9C1405CA-69A3-48FD-9F15-63B6DC0A5D97}"/>
              </a:ext>
            </a:extLst>
          </p:cNvPr>
          <p:cNvSpPr>
            <a:spLocks noGrp="1"/>
          </p:cNvSpPr>
          <p:nvPr>
            <p:ph type="pic" sz="quarter" idx="13"/>
          </p:nvPr>
        </p:nvSpPr>
        <p:spPr>
          <a:xfrm>
            <a:off x="4185573" y="1513166"/>
            <a:ext cx="914400" cy="914400"/>
          </a:xfrm>
        </p:spPr>
        <p:txBody>
          <a:bodyPr/>
          <a:lstStyle/>
          <a:p>
            <a:endParaRPr lang="en-US"/>
          </a:p>
        </p:txBody>
      </p:sp>
      <p:sp>
        <p:nvSpPr>
          <p:cNvPr id="31" name="Rectangle: Rounded Corners 30">
            <a:extLst>
              <a:ext uri="{FF2B5EF4-FFF2-40B4-BE49-F238E27FC236}">
                <a16:creationId xmlns:a16="http://schemas.microsoft.com/office/drawing/2014/main" id="{EF1F8BEC-F25A-4459-AC75-C2419B9B407B}"/>
              </a:ext>
            </a:extLst>
          </p:cNvPr>
          <p:cNvSpPr/>
          <p:nvPr userDrawn="1"/>
        </p:nvSpPr>
        <p:spPr>
          <a:xfrm>
            <a:off x="6301498" y="1295400"/>
            <a:ext cx="2514600" cy="4572000"/>
          </a:xfrm>
          <a:prstGeom prst="roundRect">
            <a:avLst>
              <a:gd name="adj" fmla="val 8266"/>
            </a:avLst>
          </a:prstGeom>
          <a:noFill/>
          <a:ln w="158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11">
            <a:extLst>
              <a:ext uri="{FF2B5EF4-FFF2-40B4-BE49-F238E27FC236}">
                <a16:creationId xmlns:a16="http://schemas.microsoft.com/office/drawing/2014/main" id="{D7574BCC-0DEB-4027-B539-1C402B12EFD7}"/>
              </a:ext>
            </a:extLst>
          </p:cNvPr>
          <p:cNvSpPr>
            <a:spLocks noGrp="1"/>
          </p:cNvSpPr>
          <p:nvPr>
            <p:ph sz="quarter" idx="14"/>
          </p:nvPr>
        </p:nvSpPr>
        <p:spPr>
          <a:xfrm>
            <a:off x="6530098" y="2645332"/>
            <a:ext cx="2057400" cy="29718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Picture Placeholder 26">
            <a:extLst>
              <a:ext uri="{FF2B5EF4-FFF2-40B4-BE49-F238E27FC236}">
                <a16:creationId xmlns:a16="http://schemas.microsoft.com/office/drawing/2014/main" id="{80B9B541-F7F5-45B4-B64F-79F1BB72CF2A}"/>
              </a:ext>
            </a:extLst>
          </p:cNvPr>
          <p:cNvSpPr>
            <a:spLocks noGrp="1"/>
          </p:cNvSpPr>
          <p:nvPr>
            <p:ph type="pic" sz="quarter" idx="15"/>
          </p:nvPr>
        </p:nvSpPr>
        <p:spPr>
          <a:xfrm>
            <a:off x="7101598" y="1513166"/>
            <a:ext cx="914400" cy="914400"/>
          </a:xfrm>
        </p:spPr>
        <p:txBody>
          <a:bodyPr/>
          <a:lstStyle/>
          <a:p>
            <a:endParaRPr lang="en-US" dirty="0"/>
          </a:p>
        </p:txBody>
      </p:sp>
      <p:sp>
        <p:nvSpPr>
          <p:cNvPr id="34" name="Rectangle: Rounded Corners 33">
            <a:extLst>
              <a:ext uri="{FF2B5EF4-FFF2-40B4-BE49-F238E27FC236}">
                <a16:creationId xmlns:a16="http://schemas.microsoft.com/office/drawing/2014/main" id="{1002A4E7-BD5E-481D-BBBA-BB900180613B}"/>
              </a:ext>
            </a:extLst>
          </p:cNvPr>
          <p:cNvSpPr/>
          <p:nvPr userDrawn="1"/>
        </p:nvSpPr>
        <p:spPr>
          <a:xfrm>
            <a:off x="9217523" y="1295400"/>
            <a:ext cx="2514600" cy="4572000"/>
          </a:xfrm>
          <a:prstGeom prst="roundRect">
            <a:avLst>
              <a:gd name="adj" fmla="val 8266"/>
            </a:avLst>
          </a:prstGeom>
          <a:noFill/>
          <a:ln w="158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ontent Placeholder 11">
            <a:extLst>
              <a:ext uri="{FF2B5EF4-FFF2-40B4-BE49-F238E27FC236}">
                <a16:creationId xmlns:a16="http://schemas.microsoft.com/office/drawing/2014/main" id="{BAD77DEC-BDFC-446D-A856-1D6B05ABB7E5}"/>
              </a:ext>
            </a:extLst>
          </p:cNvPr>
          <p:cNvSpPr>
            <a:spLocks noGrp="1"/>
          </p:cNvSpPr>
          <p:nvPr>
            <p:ph sz="quarter" idx="16"/>
          </p:nvPr>
        </p:nvSpPr>
        <p:spPr>
          <a:xfrm>
            <a:off x="9446123" y="2645332"/>
            <a:ext cx="2057400" cy="29718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Picture Placeholder 26">
            <a:extLst>
              <a:ext uri="{FF2B5EF4-FFF2-40B4-BE49-F238E27FC236}">
                <a16:creationId xmlns:a16="http://schemas.microsoft.com/office/drawing/2014/main" id="{B6FF8302-423F-4977-AD81-B25D606E2317}"/>
              </a:ext>
            </a:extLst>
          </p:cNvPr>
          <p:cNvSpPr>
            <a:spLocks noGrp="1"/>
          </p:cNvSpPr>
          <p:nvPr>
            <p:ph type="pic" sz="quarter" idx="17"/>
          </p:nvPr>
        </p:nvSpPr>
        <p:spPr>
          <a:xfrm>
            <a:off x="10017623" y="1513166"/>
            <a:ext cx="914400" cy="914400"/>
          </a:xfrm>
        </p:spPr>
        <p:txBody>
          <a:bodyPr/>
          <a:lstStyle/>
          <a:p>
            <a:endParaRPr lang="en-US" dirty="0"/>
          </a:p>
        </p:txBody>
      </p:sp>
      <p:grpSp>
        <p:nvGrpSpPr>
          <p:cNvPr id="22" name="Group 21">
            <a:extLst>
              <a:ext uri="{FF2B5EF4-FFF2-40B4-BE49-F238E27FC236}">
                <a16:creationId xmlns:a16="http://schemas.microsoft.com/office/drawing/2014/main" id="{C87C497F-AF2C-4F1B-A829-CA76DC33FFEE}"/>
              </a:ext>
            </a:extLst>
          </p:cNvPr>
          <p:cNvGrpSpPr/>
          <p:nvPr userDrawn="1"/>
        </p:nvGrpSpPr>
        <p:grpSpPr>
          <a:xfrm>
            <a:off x="0" y="6172200"/>
            <a:ext cx="12191999" cy="571500"/>
            <a:chOff x="0" y="6172200"/>
            <a:chExt cx="12191999" cy="571500"/>
          </a:xfrm>
        </p:grpSpPr>
        <p:cxnSp>
          <p:nvCxnSpPr>
            <p:cNvPr id="23" name="Straight Connector 22">
              <a:extLst>
                <a:ext uri="{FF2B5EF4-FFF2-40B4-BE49-F238E27FC236}">
                  <a16:creationId xmlns:a16="http://schemas.microsoft.com/office/drawing/2014/main" id="{1B1ECFC6-5FAF-4A8E-8053-55CEA540815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E606F80-B7AB-44A6-A0B7-E02882CF67DF}"/>
                </a:ext>
              </a:extLst>
            </p:cNvPr>
            <p:cNvGrpSpPr/>
            <p:nvPr userDrawn="1"/>
          </p:nvGrpSpPr>
          <p:grpSpPr>
            <a:xfrm>
              <a:off x="1562100" y="6286500"/>
              <a:ext cx="9067801" cy="457200"/>
              <a:chOff x="2098548" y="6286500"/>
              <a:chExt cx="9067801" cy="457200"/>
            </a:xfrm>
          </p:grpSpPr>
          <p:sp>
            <p:nvSpPr>
              <p:cNvPr id="25" name="TextBox 24">
                <a:extLst>
                  <a:ext uri="{FF2B5EF4-FFF2-40B4-BE49-F238E27FC236}">
                    <a16:creationId xmlns:a16="http://schemas.microsoft.com/office/drawing/2014/main" id="{14203485-FF43-47B2-9363-014AC101476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6" name="Picture 25" descr="A picture containing clock&#10;&#10;Description automatically generated">
                <a:extLst>
                  <a:ext uri="{FF2B5EF4-FFF2-40B4-BE49-F238E27FC236}">
                    <a16:creationId xmlns:a16="http://schemas.microsoft.com/office/drawing/2014/main" id="{463874E7-7500-40AE-BFF8-F8EA7DE9BF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519089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25" name="Content Placeholder 5">
            <a:extLst>
              <a:ext uri="{FF2B5EF4-FFF2-40B4-BE49-F238E27FC236}">
                <a16:creationId xmlns:a16="http://schemas.microsoft.com/office/drawing/2014/main" id="{2ACC857D-22DF-40A8-AFE4-43900A83BC1C}"/>
              </a:ext>
            </a:extLst>
          </p:cNvPr>
          <p:cNvSpPr>
            <a:spLocks noGrp="1"/>
          </p:cNvSpPr>
          <p:nvPr>
            <p:ph sz="quarter" idx="12"/>
          </p:nvPr>
        </p:nvSpPr>
        <p:spPr>
          <a:xfrm>
            <a:off x="457199" y="1601610"/>
            <a:ext cx="5425521" cy="4341989"/>
          </a:xfrm>
        </p:spPr>
        <p:txBody>
          <a:bodyPr lIns="0" tIns="0" rIns="0" bIns="0">
            <a:norm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5ABDD2C1-A63C-44DD-AA0F-A79F7FD1338E}"/>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0679239F-C36B-4224-A65C-877688F82823}"/>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7416EE9-EC53-476D-A371-7F225B067DB5}"/>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72B1F39B-28B1-4FE2-9854-4657D96204FE}"/>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59F47281-9DE6-4167-A1C0-77CB40A75E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977946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82343D10-B2D3-49DB-8EAA-47A4AA320C8A}"/>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4871619F-F29A-4BC3-9BB8-F086537D9EC1}"/>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A9BDA26-E8E9-4851-8AC5-8C4173E07449}"/>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CDA04849-5708-4267-B1D2-DEAC03223204}"/>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9E63A7C3-CC4B-4A3F-ACEE-A15D399FE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407453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userDrawn="1">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userDrawn="1">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userDrawn="1">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userDrawn="1">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userDrawn="1">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userDrawn="1">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678D444F-D7B1-4C54-92B5-A6EEF8D88EE7}"/>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85F71E50-9F60-4909-8CD6-25E40813427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E8A44B66-669C-4A24-93CD-A712CB4383AC}"/>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F99CBCF5-A0E4-43F9-8631-6D3CC19323F2}"/>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B9FD3822-B968-4742-9410-5B5EB2C952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415406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9" name="Content Placeholder 5">
            <a:extLst>
              <a:ext uri="{FF2B5EF4-FFF2-40B4-BE49-F238E27FC236}">
                <a16:creationId xmlns:a16="http://schemas.microsoft.com/office/drawing/2014/main" id="{B128D3ED-CEC1-4D98-8B8B-2305E2A50D96}"/>
              </a:ext>
            </a:extLst>
          </p:cNvPr>
          <p:cNvSpPr>
            <a:spLocks noGrp="1"/>
          </p:cNvSpPr>
          <p:nvPr>
            <p:ph sz="quarter" idx="12"/>
          </p:nvPr>
        </p:nvSpPr>
        <p:spPr>
          <a:xfrm>
            <a:off x="457199" y="1601611"/>
            <a:ext cx="5425521" cy="427365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61A836DA-DB32-45D9-BC48-24E2374F0CE9}"/>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7496B2D5-1B9A-4D8F-AF4B-222B56CA9083}"/>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4DFC204-B8F6-4508-A529-F248B093EE91}"/>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0F7F1711-991E-42E0-A912-3B5BCCC388F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D052B6E3-BC15-4636-B67F-848006FB15A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97067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F8CDE8-EFE5-4C98-BC59-8DC4FE686FB8}"/>
              </a:ext>
            </a:extLst>
          </p:cNvPr>
          <p:cNvSpPr>
            <a:spLocks noGrp="1"/>
          </p:cNvSpPr>
          <p:nvPr>
            <p:ph sz="half" idx="1"/>
          </p:nvPr>
        </p:nvSpPr>
        <p:spPr>
          <a:xfrm>
            <a:off x="457200" y="1586627"/>
            <a:ext cx="5177673" cy="4280772"/>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FCDFD05-8A46-40D5-ABC7-04077EF0C491}"/>
              </a:ext>
            </a:extLst>
          </p:cNvPr>
          <p:cNvSpPr>
            <a:spLocks noGrp="1"/>
          </p:cNvSpPr>
          <p:nvPr>
            <p:ph sz="half" idx="2"/>
          </p:nvPr>
        </p:nvSpPr>
        <p:spPr>
          <a:xfrm>
            <a:off x="6557127" y="1586627"/>
            <a:ext cx="5177673" cy="4280772"/>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392F66D6-1ED8-42A5-A0EA-48D29A284E44}"/>
              </a:ext>
            </a:extLst>
          </p:cNvPr>
          <p:cNvSpPr>
            <a:spLocks noGrp="1"/>
          </p:cNvSpPr>
          <p:nvPr>
            <p:ph type="title" hasCustomPrompt="1"/>
          </p:nvPr>
        </p:nvSpPr>
        <p:spPr>
          <a:xfrm>
            <a:off x="457200" y="457200"/>
            <a:ext cx="5181600" cy="639723"/>
          </a:xfrm>
        </p:spPr>
        <p:txBody>
          <a:bodyPr lIns="0" tIns="0" rIns="0" bIns="0">
            <a:noAutofit/>
          </a:bodyPr>
          <a:lstStyle>
            <a:lvl1pPr algn="l">
              <a:defRPr>
                <a:solidFill>
                  <a:srgbClr val="5FB94A"/>
                </a:solidFill>
              </a:defRPr>
            </a:lvl1pPr>
          </a:lstStyle>
          <a:p>
            <a:r>
              <a:rPr lang="en-US" dirty="0"/>
              <a:t>This is a Heading</a:t>
            </a:r>
          </a:p>
        </p:txBody>
      </p:sp>
      <p:sp>
        <p:nvSpPr>
          <p:cNvPr id="15" name="Title 1">
            <a:extLst>
              <a:ext uri="{FF2B5EF4-FFF2-40B4-BE49-F238E27FC236}">
                <a16:creationId xmlns:a16="http://schemas.microsoft.com/office/drawing/2014/main" id="{A578E2D3-11B0-4BE1-8DBC-88B0EF9F1981}"/>
              </a:ext>
            </a:extLst>
          </p:cNvPr>
          <p:cNvSpPr txBox="1">
            <a:spLocks/>
          </p:cNvSpPr>
          <p:nvPr userDrawn="1"/>
        </p:nvSpPr>
        <p:spPr>
          <a:xfrm>
            <a:off x="6553201" y="457200"/>
            <a:ext cx="5177673" cy="63972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600" kern="1200">
                <a:solidFill>
                  <a:srgbClr val="5FB94A"/>
                </a:solidFill>
                <a:latin typeface="Arial" panose="020B0604020202020204" pitchFamily="34" charset="0"/>
                <a:ea typeface="+mj-ea"/>
                <a:cs typeface="Arial" panose="020B0604020202020204" pitchFamily="34" charset="0"/>
              </a:defRPr>
            </a:lvl1pPr>
          </a:lstStyle>
          <a:p>
            <a:r>
              <a:rPr lang="en-US" dirty="0"/>
              <a:t>This is a Heading</a:t>
            </a:r>
          </a:p>
        </p:txBody>
      </p:sp>
      <p:grpSp>
        <p:nvGrpSpPr>
          <p:cNvPr id="17" name="Group 16">
            <a:extLst>
              <a:ext uri="{FF2B5EF4-FFF2-40B4-BE49-F238E27FC236}">
                <a16:creationId xmlns:a16="http://schemas.microsoft.com/office/drawing/2014/main" id="{648FF30C-F00E-433A-AA67-37105627E9E1}"/>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738BABC6-AEDA-4E86-9555-6FCC96BC11F1}"/>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E943FFE-B3AA-4A97-BA7A-0AA06955441F}"/>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C7B1458F-8C67-44F6-9D4F-3034873769BE}"/>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0044F059-2659-4FB8-A911-168492282B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326731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C22074-0F00-4B93-B20E-64446EF311B9}"/>
              </a:ext>
            </a:extLst>
          </p:cNvPr>
          <p:cNvSpPr>
            <a:spLocks noGrp="1"/>
          </p:cNvSpPr>
          <p:nvPr>
            <p:ph type="body" idx="1"/>
          </p:nvPr>
        </p:nvSpPr>
        <p:spPr>
          <a:xfrm>
            <a:off x="457201" y="1298615"/>
            <a:ext cx="5181599" cy="639723"/>
          </a:xfrm>
        </p:spPr>
        <p:txBody>
          <a:bodyPr lIns="0" tIns="0" rIns="0" b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9CE6BEC-913D-49CF-B88C-10969E1D190A}"/>
              </a:ext>
            </a:extLst>
          </p:cNvPr>
          <p:cNvSpPr>
            <a:spLocks noGrp="1"/>
          </p:cNvSpPr>
          <p:nvPr>
            <p:ph sz="half" idx="2"/>
          </p:nvPr>
        </p:nvSpPr>
        <p:spPr>
          <a:xfrm>
            <a:off x="457201" y="2213016"/>
            <a:ext cx="5181600" cy="3654384"/>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99EDB5A6-8622-4F6E-8AF9-338445FE19CF}"/>
              </a:ext>
            </a:extLst>
          </p:cNvPr>
          <p:cNvSpPr>
            <a:spLocks noGrp="1"/>
          </p:cNvSpPr>
          <p:nvPr>
            <p:ph type="body" sz="quarter" idx="3"/>
          </p:nvPr>
        </p:nvSpPr>
        <p:spPr>
          <a:xfrm>
            <a:off x="6553200" y="1298615"/>
            <a:ext cx="5181598" cy="639723"/>
          </a:xfrm>
        </p:spPr>
        <p:txBody>
          <a:bodyPr lIns="0" tIns="0" rIns="0" bIns="0" anchor="b">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05423E5-0E0A-4FB4-8D33-3275656F91FD}"/>
              </a:ext>
            </a:extLst>
          </p:cNvPr>
          <p:cNvSpPr>
            <a:spLocks noGrp="1"/>
          </p:cNvSpPr>
          <p:nvPr>
            <p:ph sz="quarter" idx="4"/>
          </p:nvPr>
        </p:nvSpPr>
        <p:spPr>
          <a:xfrm>
            <a:off x="6553200" y="2213015"/>
            <a:ext cx="5181598" cy="3654381"/>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D2BBC16F-5DA1-4418-9B9A-F5B20C114DE6}"/>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grpSp>
        <p:nvGrpSpPr>
          <p:cNvPr id="14" name="Group 13">
            <a:extLst>
              <a:ext uri="{FF2B5EF4-FFF2-40B4-BE49-F238E27FC236}">
                <a16:creationId xmlns:a16="http://schemas.microsoft.com/office/drawing/2014/main" id="{47CD21CA-BF75-4176-870C-278CDD6E897A}"/>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7A0DBF01-31B8-4CA8-982C-EC4A5A8F6CBA}"/>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CF5F7C3-144E-4AEC-9100-4A3E4C5CD9BD}"/>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C791E372-E293-4E1F-AE2D-5D1744AE023E}"/>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6CAF0675-6FDD-4E05-91AD-0548E033D8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759048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47F4189-CDDD-41DA-A770-53AC4B04DECB}"/>
              </a:ext>
            </a:extLst>
          </p:cNvPr>
          <p:cNvSpPr>
            <a:spLocks noGrp="1"/>
          </p:cNvSpPr>
          <p:nvPr>
            <p:ph sz="quarter" idx="13"/>
          </p:nvPr>
        </p:nvSpPr>
        <p:spPr>
          <a:xfrm>
            <a:off x="457200" y="1600201"/>
            <a:ext cx="11277600" cy="42672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1D700DA4-E3DC-4AF6-9183-9DFEB36AE998}"/>
              </a:ext>
            </a:extLst>
          </p:cNvPr>
          <p:cNvSpPr>
            <a:spLocks noGrp="1"/>
          </p:cNvSpPr>
          <p:nvPr>
            <p:ph type="title" hasCustomPrompt="1"/>
          </p:nvPr>
        </p:nvSpPr>
        <p:spPr>
          <a:xfrm>
            <a:off x="457200" y="457200"/>
            <a:ext cx="11277600" cy="639723"/>
          </a:xfrm>
        </p:spPr>
        <p:txBody>
          <a:bodyPr lIns="0" tIns="0" rIns="0" bIns="0">
            <a:noAutofit/>
          </a:bodyPr>
          <a:lstStyle>
            <a:lvl1pPr algn="ctr">
              <a:defRPr>
                <a:solidFill>
                  <a:srgbClr val="5FB94A"/>
                </a:solidFill>
              </a:defRPr>
            </a:lvl1pPr>
          </a:lstStyle>
          <a:p>
            <a:r>
              <a:rPr lang="en-US" dirty="0"/>
              <a:t>This is a Heading</a:t>
            </a:r>
          </a:p>
        </p:txBody>
      </p:sp>
      <p:grpSp>
        <p:nvGrpSpPr>
          <p:cNvPr id="15" name="Group 14">
            <a:extLst>
              <a:ext uri="{FF2B5EF4-FFF2-40B4-BE49-F238E27FC236}">
                <a16:creationId xmlns:a16="http://schemas.microsoft.com/office/drawing/2014/main" id="{EF112DF7-E5EF-4B56-9B6F-E78237AA7681}"/>
              </a:ext>
            </a:extLst>
          </p:cNvPr>
          <p:cNvGrpSpPr/>
          <p:nvPr userDrawn="1"/>
        </p:nvGrpSpPr>
        <p:grpSpPr>
          <a:xfrm>
            <a:off x="0" y="6172200"/>
            <a:ext cx="12191999" cy="571500"/>
            <a:chOff x="0" y="6172200"/>
            <a:chExt cx="12191999" cy="571500"/>
          </a:xfrm>
        </p:grpSpPr>
        <p:cxnSp>
          <p:nvCxnSpPr>
            <p:cNvPr id="16" name="Straight Connector 15">
              <a:extLst>
                <a:ext uri="{FF2B5EF4-FFF2-40B4-BE49-F238E27FC236}">
                  <a16:creationId xmlns:a16="http://schemas.microsoft.com/office/drawing/2014/main" id="{C90FD95C-A08B-4E26-ACB2-A9D389E9A3A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1BE1D01-8250-44BB-B18F-3A6CC878B946}"/>
                </a:ext>
              </a:extLst>
            </p:cNvPr>
            <p:cNvGrpSpPr/>
            <p:nvPr userDrawn="1"/>
          </p:nvGrpSpPr>
          <p:grpSpPr>
            <a:xfrm>
              <a:off x="1562100" y="6286500"/>
              <a:ext cx="9067801" cy="457200"/>
              <a:chOff x="2098548" y="6286500"/>
              <a:chExt cx="9067801" cy="457200"/>
            </a:xfrm>
          </p:grpSpPr>
          <p:sp>
            <p:nvSpPr>
              <p:cNvPr id="18" name="TextBox 17">
                <a:extLst>
                  <a:ext uri="{FF2B5EF4-FFF2-40B4-BE49-F238E27FC236}">
                    <a16:creationId xmlns:a16="http://schemas.microsoft.com/office/drawing/2014/main" id="{E6536655-3ECA-4B50-B64A-C3FBC8081070}"/>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19" name="Picture 18" descr="A picture containing clock&#10;&#10;Description automatically generated">
                <a:extLst>
                  <a:ext uri="{FF2B5EF4-FFF2-40B4-BE49-F238E27FC236}">
                    <a16:creationId xmlns:a16="http://schemas.microsoft.com/office/drawing/2014/main" id="{52E6F9D1-CF31-4A53-B3AC-C72C4D1F3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600655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47F4189-CDDD-41DA-A770-53AC4B04DECB}"/>
              </a:ext>
            </a:extLst>
          </p:cNvPr>
          <p:cNvSpPr>
            <a:spLocks noGrp="1"/>
          </p:cNvSpPr>
          <p:nvPr>
            <p:ph sz="quarter" idx="13"/>
          </p:nvPr>
        </p:nvSpPr>
        <p:spPr>
          <a:xfrm>
            <a:off x="457200" y="457204"/>
            <a:ext cx="11277600" cy="5410198"/>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3A9EA9AE-C18C-43E5-A334-E4D7F754572D}"/>
              </a:ext>
            </a:extLst>
          </p:cNvPr>
          <p:cNvGrpSpPr/>
          <p:nvPr userDrawn="1"/>
        </p:nvGrpSpPr>
        <p:grpSpPr>
          <a:xfrm>
            <a:off x="0" y="6172200"/>
            <a:ext cx="12191999" cy="571500"/>
            <a:chOff x="0" y="6172200"/>
            <a:chExt cx="12191999" cy="571500"/>
          </a:xfrm>
        </p:grpSpPr>
        <p:cxnSp>
          <p:nvCxnSpPr>
            <p:cNvPr id="5" name="Straight Connector 4">
              <a:extLst>
                <a:ext uri="{FF2B5EF4-FFF2-40B4-BE49-F238E27FC236}">
                  <a16:creationId xmlns:a16="http://schemas.microsoft.com/office/drawing/2014/main" id="{AFFD1ED3-F50A-4164-B7F5-07270CE4C1B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3216EA4-6D05-402D-9294-664119076D6B}"/>
                </a:ext>
              </a:extLst>
            </p:cNvPr>
            <p:cNvGrpSpPr/>
            <p:nvPr userDrawn="1"/>
          </p:nvGrpSpPr>
          <p:grpSpPr>
            <a:xfrm>
              <a:off x="1562100" y="6286500"/>
              <a:ext cx="9067801" cy="457200"/>
              <a:chOff x="2098548" y="6286500"/>
              <a:chExt cx="9067801" cy="457200"/>
            </a:xfrm>
          </p:grpSpPr>
          <p:sp>
            <p:nvSpPr>
              <p:cNvPr id="8" name="TextBox 7">
                <a:extLst>
                  <a:ext uri="{FF2B5EF4-FFF2-40B4-BE49-F238E27FC236}">
                    <a16:creationId xmlns:a16="http://schemas.microsoft.com/office/drawing/2014/main" id="{BA9F578B-25BA-477A-9200-B59A7E621FBE}"/>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9" name="Picture 8" descr="A picture containing clock&#10;&#10;Description automatically generated">
                <a:extLst>
                  <a:ext uri="{FF2B5EF4-FFF2-40B4-BE49-F238E27FC236}">
                    <a16:creationId xmlns:a16="http://schemas.microsoft.com/office/drawing/2014/main" id="{062F9DE6-7C09-424A-8DF7-0B62A5797A6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36563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177181D-D2A2-48BB-8DED-5D365FCB935E}"/>
              </a:ext>
            </a:extLst>
          </p:cNvPr>
          <p:cNvCxnSpPr/>
          <p:nvPr userDrawn="1"/>
        </p:nvCxnSpPr>
        <p:spPr>
          <a:xfrm>
            <a:off x="5029199" y="3602038"/>
            <a:ext cx="6553201" cy="0"/>
          </a:xfrm>
          <a:prstGeom prst="line">
            <a:avLst/>
          </a:prstGeom>
          <a:ln cap="rnd">
            <a:solidFill>
              <a:srgbClr val="5C697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666D2A9-8CA1-43FA-A753-678FD409FD35}"/>
              </a:ext>
            </a:extLst>
          </p:cNvPr>
          <p:cNvSpPr>
            <a:spLocks noGrp="1"/>
          </p:cNvSpPr>
          <p:nvPr>
            <p:ph type="subTitle" idx="1"/>
          </p:nvPr>
        </p:nvSpPr>
        <p:spPr>
          <a:xfrm>
            <a:off x="5029199" y="3830638"/>
            <a:ext cx="6553201" cy="1427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42E27689-8DAA-46AE-B51F-DCD2ACFB58B5}"/>
              </a:ext>
            </a:extLst>
          </p:cNvPr>
          <p:cNvSpPr>
            <a:spLocks noGrp="1"/>
          </p:cNvSpPr>
          <p:nvPr>
            <p:ph type="ctrTitle"/>
          </p:nvPr>
        </p:nvSpPr>
        <p:spPr>
          <a:xfrm>
            <a:off x="5029200" y="1122363"/>
            <a:ext cx="6553201" cy="2387600"/>
          </a:xfrm>
        </p:spPr>
        <p:txBody>
          <a:bodyPr anchor="b">
            <a:normAutofit/>
          </a:bodyPr>
          <a:lstStyle>
            <a:lvl1pPr algn="l">
              <a:defRPr sz="4800"/>
            </a:lvl1pPr>
          </a:lstStyle>
          <a:p>
            <a:r>
              <a:rPr lang="en-US" dirty="0"/>
              <a:t>Click to edit Master title</a:t>
            </a:r>
          </a:p>
        </p:txBody>
      </p:sp>
      <p:pic>
        <p:nvPicPr>
          <p:cNvPr id="11" name="Picture 10" descr="A picture containing clock&#10;&#10;Description automatically generated">
            <a:extLst>
              <a:ext uri="{FF2B5EF4-FFF2-40B4-BE49-F238E27FC236}">
                <a16:creationId xmlns:a16="http://schemas.microsoft.com/office/drawing/2014/main" id="{1018DCC3-09D5-4685-B720-5B0C6C95C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1800" y="5943600"/>
            <a:ext cx="1371600" cy="685800"/>
          </a:xfrm>
          <a:prstGeom prst="rect">
            <a:avLst/>
          </a:prstGeom>
        </p:spPr>
      </p:pic>
    </p:spTree>
    <p:extLst>
      <p:ext uri="{BB962C8B-B14F-4D97-AF65-F5344CB8AC3E}">
        <p14:creationId xmlns:p14="http://schemas.microsoft.com/office/powerpoint/2010/main" val="3340957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9771981-0E83-4523-BCC7-358D8B36A36F}"/>
              </a:ext>
            </a:extLst>
          </p:cNvPr>
          <p:cNvCxnSpPr>
            <a:cxnSpLocks/>
          </p:cNvCxnSpPr>
          <p:nvPr userDrawn="1"/>
        </p:nvCxnSpPr>
        <p:spPr>
          <a:xfrm>
            <a:off x="5181600" y="457200"/>
            <a:ext cx="0" cy="54038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3A620D80-8069-4310-A717-BC3958AF283A}"/>
              </a:ext>
            </a:extLst>
          </p:cNvPr>
          <p:cNvSpPr>
            <a:spLocks noGrp="1"/>
          </p:cNvSpPr>
          <p:nvPr>
            <p:ph idx="13"/>
          </p:nvPr>
        </p:nvSpPr>
        <p:spPr>
          <a:xfrm>
            <a:off x="457200" y="1600204"/>
            <a:ext cx="4314823" cy="4260848"/>
          </a:xfrm>
        </p:spPr>
        <p:txBody>
          <a:bodyPr lIns="0" tIns="0" rIns="0" bIns="0">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4">
            <a:extLst>
              <a:ext uri="{FF2B5EF4-FFF2-40B4-BE49-F238E27FC236}">
                <a16:creationId xmlns:a16="http://schemas.microsoft.com/office/drawing/2014/main" id="{D929E472-E12E-458E-8A52-304B376AF0B4}"/>
              </a:ext>
            </a:extLst>
          </p:cNvPr>
          <p:cNvSpPr>
            <a:spLocks noGrp="1"/>
          </p:cNvSpPr>
          <p:nvPr>
            <p:ph type="pic" sz="quarter" idx="17"/>
          </p:nvPr>
        </p:nvSpPr>
        <p:spPr>
          <a:xfrm>
            <a:off x="5591176" y="457200"/>
            <a:ext cx="6137339" cy="5410197"/>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sp>
        <p:nvSpPr>
          <p:cNvPr id="16" name="Title 1">
            <a:extLst>
              <a:ext uri="{FF2B5EF4-FFF2-40B4-BE49-F238E27FC236}">
                <a16:creationId xmlns:a16="http://schemas.microsoft.com/office/drawing/2014/main" id="{067C8BDE-E923-4D2C-95BF-77379FC1BFE2}"/>
              </a:ext>
            </a:extLst>
          </p:cNvPr>
          <p:cNvSpPr>
            <a:spLocks noGrp="1"/>
          </p:cNvSpPr>
          <p:nvPr>
            <p:ph type="title" hasCustomPrompt="1"/>
          </p:nvPr>
        </p:nvSpPr>
        <p:spPr>
          <a:xfrm>
            <a:off x="457200" y="457200"/>
            <a:ext cx="4314821" cy="639723"/>
          </a:xfrm>
        </p:spPr>
        <p:txBody>
          <a:bodyPr lIns="0" tIns="0" rIns="0" bIns="0">
            <a:noAutofit/>
          </a:bodyPr>
          <a:lstStyle>
            <a:lvl1pPr algn="l">
              <a:defRPr>
                <a:solidFill>
                  <a:srgbClr val="5FB94A"/>
                </a:solidFill>
              </a:defRPr>
            </a:lvl1pPr>
          </a:lstStyle>
          <a:p>
            <a:r>
              <a:rPr lang="en-US" dirty="0"/>
              <a:t>This is a Heading</a:t>
            </a:r>
          </a:p>
        </p:txBody>
      </p:sp>
      <p:grpSp>
        <p:nvGrpSpPr>
          <p:cNvPr id="20" name="Group 19">
            <a:extLst>
              <a:ext uri="{FF2B5EF4-FFF2-40B4-BE49-F238E27FC236}">
                <a16:creationId xmlns:a16="http://schemas.microsoft.com/office/drawing/2014/main" id="{3C3607A3-EC59-4FF7-9090-3CB55683111D}"/>
              </a:ext>
            </a:extLst>
          </p:cNvPr>
          <p:cNvGrpSpPr/>
          <p:nvPr userDrawn="1"/>
        </p:nvGrpSpPr>
        <p:grpSpPr>
          <a:xfrm>
            <a:off x="0" y="6172200"/>
            <a:ext cx="12191999" cy="571500"/>
            <a:chOff x="0" y="6172200"/>
            <a:chExt cx="12191999" cy="571500"/>
          </a:xfrm>
        </p:grpSpPr>
        <p:cxnSp>
          <p:nvCxnSpPr>
            <p:cNvPr id="21" name="Straight Connector 20">
              <a:extLst>
                <a:ext uri="{FF2B5EF4-FFF2-40B4-BE49-F238E27FC236}">
                  <a16:creationId xmlns:a16="http://schemas.microsoft.com/office/drawing/2014/main" id="{6D359AB0-B04E-4E9D-8907-ADD10300AEDC}"/>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D5BEE37-577A-470A-81AA-E8E661EDF983}"/>
                </a:ext>
              </a:extLst>
            </p:cNvPr>
            <p:cNvGrpSpPr/>
            <p:nvPr userDrawn="1"/>
          </p:nvGrpSpPr>
          <p:grpSpPr>
            <a:xfrm>
              <a:off x="1562100" y="6286500"/>
              <a:ext cx="9067801" cy="457200"/>
              <a:chOff x="2098548" y="6286500"/>
              <a:chExt cx="9067801" cy="457200"/>
            </a:xfrm>
          </p:grpSpPr>
          <p:sp>
            <p:nvSpPr>
              <p:cNvPr id="23" name="TextBox 22">
                <a:extLst>
                  <a:ext uri="{FF2B5EF4-FFF2-40B4-BE49-F238E27FC236}">
                    <a16:creationId xmlns:a16="http://schemas.microsoft.com/office/drawing/2014/main" id="{407F11CF-EF7E-4F3C-B878-6D609BAD9706}"/>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4" name="Picture 23" descr="A picture containing clock&#10;&#10;Description automatically generated">
                <a:extLst>
                  <a:ext uri="{FF2B5EF4-FFF2-40B4-BE49-F238E27FC236}">
                    <a16:creationId xmlns:a16="http://schemas.microsoft.com/office/drawing/2014/main" id="{E830A4D2-CEF1-4145-AEE1-80AF55181E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9869289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86106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9DC9EEF0-D68A-4F9A-B9C7-976CC0F73ED7}"/>
              </a:ext>
            </a:extLst>
          </p:cNvPr>
          <p:cNvGrpSpPr/>
          <p:nvPr userDrawn="1"/>
        </p:nvGrpSpPr>
        <p:grpSpPr>
          <a:xfrm>
            <a:off x="0" y="6172200"/>
            <a:ext cx="12191999" cy="571500"/>
            <a:chOff x="0" y="6172200"/>
            <a:chExt cx="12191999" cy="571500"/>
          </a:xfrm>
        </p:grpSpPr>
        <p:cxnSp>
          <p:nvCxnSpPr>
            <p:cNvPr id="12" name="Straight Connector 11">
              <a:extLst>
                <a:ext uri="{FF2B5EF4-FFF2-40B4-BE49-F238E27FC236}">
                  <a16:creationId xmlns:a16="http://schemas.microsoft.com/office/drawing/2014/main" id="{1BC72B90-D413-43C6-9024-DE257C239E68}"/>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0BA0C8E-5F1F-4F7B-B8BA-3D240F5C24A6}"/>
                </a:ext>
              </a:extLst>
            </p:cNvPr>
            <p:cNvGrpSpPr/>
            <p:nvPr userDrawn="1"/>
          </p:nvGrpSpPr>
          <p:grpSpPr>
            <a:xfrm>
              <a:off x="1562100" y="6286500"/>
              <a:ext cx="9067801" cy="457200"/>
              <a:chOff x="2098548" y="6286500"/>
              <a:chExt cx="9067801" cy="457200"/>
            </a:xfrm>
          </p:grpSpPr>
          <p:sp>
            <p:nvSpPr>
              <p:cNvPr id="19" name="TextBox 18">
                <a:extLst>
                  <a:ext uri="{FF2B5EF4-FFF2-40B4-BE49-F238E27FC236}">
                    <a16:creationId xmlns:a16="http://schemas.microsoft.com/office/drawing/2014/main" id="{C9B0649D-5998-4B08-B534-6AE2515974D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0" name="Picture 19" descr="A picture containing clock&#10;&#10;Description automatically generated">
                <a:extLst>
                  <a:ext uri="{FF2B5EF4-FFF2-40B4-BE49-F238E27FC236}">
                    <a16:creationId xmlns:a16="http://schemas.microsoft.com/office/drawing/2014/main" id="{76F4DC0D-C3DE-4746-8F9D-97C59A50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1223336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2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56388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6357389" y="457200"/>
            <a:ext cx="5371126" cy="5410194"/>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grpSp>
        <p:nvGrpSpPr>
          <p:cNvPr id="17" name="Group 16">
            <a:extLst>
              <a:ext uri="{FF2B5EF4-FFF2-40B4-BE49-F238E27FC236}">
                <a16:creationId xmlns:a16="http://schemas.microsoft.com/office/drawing/2014/main" id="{7766064C-7D19-4A44-8582-8D212C3EF33B}"/>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07BF610F-221B-4B49-8D29-1192D9A26AD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2D1943D-C05C-43D0-846C-0134E0839ADF}"/>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B017067F-3213-4C7C-BE7C-34D0A7B3BA5F}"/>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4E7ABFEC-EFFA-4562-97EE-47EC386B8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830074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199" y="1601611"/>
            <a:ext cx="3962381" cy="3654778"/>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3" name="Straight Connector 2">
            <a:extLst>
              <a:ext uri="{FF2B5EF4-FFF2-40B4-BE49-F238E27FC236}">
                <a16:creationId xmlns:a16="http://schemas.microsoft.com/office/drawing/2014/main" id="{40D8B668-B205-488B-8392-E52C2B4B2716}"/>
              </a:ext>
            </a:extLst>
          </p:cNvPr>
          <p:cNvCxnSpPr>
            <a:cxnSpLocks/>
          </p:cNvCxnSpPr>
          <p:nvPr userDrawn="1"/>
        </p:nvCxnSpPr>
        <p:spPr>
          <a:xfrm>
            <a:off x="495300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4D386F-EB0E-40B9-B3F2-CE2ED141C23D}"/>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5CD18670-33C0-4C82-A8BA-E5E71375EDA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C67072B-98E7-4BA7-8A7D-37AECADD06BC}"/>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6B4FF566-57C5-427A-B019-6A89F47FD96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AB021586-E0E6-477F-9A3F-9F53E2A17E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846498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2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8" name="Picture Placeholder 2">
            <a:extLst>
              <a:ext uri="{FF2B5EF4-FFF2-40B4-BE49-F238E27FC236}">
                <a16:creationId xmlns:a16="http://schemas.microsoft.com/office/drawing/2014/main" id="{290A4166-1562-4BC1-B8FD-307CCC81ABB6}"/>
              </a:ext>
            </a:extLst>
          </p:cNvPr>
          <p:cNvSpPr>
            <a:spLocks noGrp="1"/>
          </p:cNvSpPr>
          <p:nvPr>
            <p:ph type="pic" sz="quarter" idx="11"/>
          </p:nvPr>
        </p:nvSpPr>
        <p:spPr>
          <a:xfrm>
            <a:off x="5101472"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3E2561FA-2FBD-4C57-9066-8B8B81C6648B}"/>
              </a:ext>
            </a:extLst>
          </p:cNvPr>
          <p:cNvSpPr>
            <a:spLocks noGrp="1"/>
          </p:cNvSpPr>
          <p:nvPr>
            <p:ph sz="quarter" idx="13"/>
          </p:nvPr>
        </p:nvSpPr>
        <p:spPr>
          <a:xfrm>
            <a:off x="63246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2" name="Picture Placeholder 2">
            <a:extLst>
              <a:ext uri="{FF2B5EF4-FFF2-40B4-BE49-F238E27FC236}">
                <a16:creationId xmlns:a16="http://schemas.microsoft.com/office/drawing/2014/main" id="{74F61F0C-B6DF-42C4-8191-884D1E20449F}"/>
              </a:ext>
            </a:extLst>
          </p:cNvPr>
          <p:cNvSpPr>
            <a:spLocks noGrp="1"/>
          </p:cNvSpPr>
          <p:nvPr>
            <p:ph type="pic" sz="quarter" idx="15"/>
          </p:nvPr>
        </p:nvSpPr>
        <p:spPr>
          <a:xfrm>
            <a:off x="5101472"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a:extLst>
              <a:ext uri="{FF2B5EF4-FFF2-40B4-BE49-F238E27FC236}">
                <a16:creationId xmlns:a16="http://schemas.microsoft.com/office/drawing/2014/main" id="{74A90F65-2E3F-4D28-8431-694CE930E370}"/>
              </a:ext>
            </a:extLst>
          </p:cNvPr>
          <p:cNvSpPr>
            <a:spLocks noGrp="1"/>
          </p:cNvSpPr>
          <p:nvPr>
            <p:ph sz="quarter" idx="17"/>
          </p:nvPr>
        </p:nvSpPr>
        <p:spPr>
          <a:xfrm>
            <a:off x="63246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7" name="Picture Placeholder 2">
            <a:extLst>
              <a:ext uri="{FF2B5EF4-FFF2-40B4-BE49-F238E27FC236}">
                <a16:creationId xmlns:a16="http://schemas.microsoft.com/office/drawing/2014/main" id="{287E0AC9-6ED2-4769-9546-5CD7A17077BB}"/>
              </a:ext>
            </a:extLst>
          </p:cNvPr>
          <p:cNvSpPr>
            <a:spLocks noGrp="1"/>
          </p:cNvSpPr>
          <p:nvPr>
            <p:ph type="pic" sz="quarter" idx="19"/>
          </p:nvPr>
        </p:nvSpPr>
        <p:spPr>
          <a:xfrm>
            <a:off x="5101472"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5">
            <a:extLst>
              <a:ext uri="{FF2B5EF4-FFF2-40B4-BE49-F238E27FC236}">
                <a16:creationId xmlns:a16="http://schemas.microsoft.com/office/drawing/2014/main" id="{823428D4-EAFC-440F-8FDD-A3FF397F504E}"/>
              </a:ext>
            </a:extLst>
          </p:cNvPr>
          <p:cNvSpPr>
            <a:spLocks noGrp="1"/>
          </p:cNvSpPr>
          <p:nvPr>
            <p:ph sz="quarter" idx="21"/>
          </p:nvPr>
        </p:nvSpPr>
        <p:spPr>
          <a:xfrm>
            <a:off x="63246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FDC4B1F2-3724-457A-9113-04160301DBAC}"/>
              </a:ext>
            </a:extLst>
          </p:cNvPr>
          <p:cNvGrpSpPr/>
          <p:nvPr userDrawn="1"/>
        </p:nvGrpSpPr>
        <p:grpSpPr>
          <a:xfrm>
            <a:off x="0" y="6172200"/>
            <a:ext cx="12191999" cy="571500"/>
            <a:chOff x="0" y="6172200"/>
            <a:chExt cx="12191999" cy="571500"/>
          </a:xfrm>
        </p:grpSpPr>
        <p:cxnSp>
          <p:nvCxnSpPr>
            <p:cNvPr id="28" name="Straight Connector 27">
              <a:extLst>
                <a:ext uri="{FF2B5EF4-FFF2-40B4-BE49-F238E27FC236}">
                  <a16:creationId xmlns:a16="http://schemas.microsoft.com/office/drawing/2014/main" id="{396943CF-76AD-4F05-BE04-4E0DE6AFBC6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1DABD9B-0AA2-4A2E-B4F4-025529F2909D}"/>
                </a:ext>
              </a:extLst>
            </p:cNvPr>
            <p:cNvGrpSpPr/>
            <p:nvPr userDrawn="1"/>
          </p:nvGrpSpPr>
          <p:grpSpPr>
            <a:xfrm>
              <a:off x="1562100" y="6286500"/>
              <a:ext cx="9067801" cy="457200"/>
              <a:chOff x="2098548" y="6286500"/>
              <a:chExt cx="9067801" cy="457200"/>
            </a:xfrm>
          </p:grpSpPr>
          <p:sp>
            <p:nvSpPr>
              <p:cNvPr id="30" name="TextBox 29">
                <a:extLst>
                  <a:ext uri="{FF2B5EF4-FFF2-40B4-BE49-F238E27FC236}">
                    <a16:creationId xmlns:a16="http://schemas.microsoft.com/office/drawing/2014/main" id="{1BE187AA-B760-40E1-B26A-416599D418D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67E3B607-C70F-43B4-B675-014002CB7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4235614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4">
            <a:extLst>
              <a:ext uri="{FF2B5EF4-FFF2-40B4-BE49-F238E27FC236}">
                <a16:creationId xmlns:a16="http://schemas.microsoft.com/office/drawing/2014/main" id="{7105A249-33CD-44CA-8B0A-7FE91A497F2E}"/>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21" name="Straight Connector 20">
            <a:extLst>
              <a:ext uri="{FF2B5EF4-FFF2-40B4-BE49-F238E27FC236}">
                <a16:creationId xmlns:a16="http://schemas.microsoft.com/office/drawing/2014/main" id="{0AA23CAC-1E06-43EA-A483-F3741CEE81F3}"/>
              </a:ext>
            </a:extLst>
          </p:cNvPr>
          <p:cNvCxnSpPr>
            <a:cxnSpLocks/>
          </p:cNvCxnSpPr>
          <p:nvPr userDrawn="1"/>
        </p:nvCxnSpPr>
        <p:spPr>
          <a:xfrm>
            <a:off x="506731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C0FABB5-C102-4BED-A4CD-FEE84B3D681D}"/>
              </a:ext>
            </a:extLst>
          </p:cNvPr>
          <p:cNvGrpSpPr/>
          <p:nvPr userDrawn="1"/>
        </p:nvGrpSpPr>
        <p:grpSpPr>
          <a:xfrm>
            <a:off x="0" y="6172200"/>
            <a:ext cx="12191999" cy="571500"/>
            <a:chOff x="0" y="6172200"/>
            <a:chExt cx="12191999" cy="571500"/>
          </a:xfrm>
        </p:grpSpPr>
        <p:cxnSp>
          <p:nvCxnSpPr>
            <p:cNvPr id="26" name="Straight Connector 25">
              <a:extLst>
                <a:ext uri="{FF2B5EF4-FFF2-40B4-BE49-F238E27FC236}">
                  <a16:creationId xmlns:a16="http://schemas.microsoft.com/office/drawing/2014/main" id="{5B2AD71F-2EAD-459A-A538-9EEE99F9351B}"/>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6B70BBC-AA30-4854-8160-6C871812448F}"/>
                </a:ext>
              </a:extLst>
            </p:cNvPr>
            <p:cNvGrpSpPr/>
            <p:nvPr userDrawn="1"/>
          </p:nvGrpSpPr>
          <p:grpSpPr>
            <a:xfrm>
              <a:off x="1562100" y="6286500"/>
              <a:ext cx="9067801" cy="457200"/>
              <a:chOff x="2098548" y="6286500"/>
              <a:chExt cx="9067801" cy="457200"/>
            </a:xfrm>
          </p:grpSpPr>
          <p:sp>
            <p:nvSpPr>
              <p:cNvPr id="28" name="TextBox 27">
                <a:extLst>
                  <a:ext uri="{FF2B5EF4-FFF2-40B4-BE49-F238E27FC236}">
                    <a16:creationId xmlns:a16="http://schemas.microsoft.com/office/drawing/2014/main" id="{B7EB9A3C-93F7-4789-BD56-93436284835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9" name="Picture 28" descr="A picture containing clock&#10;&#10;Description automatically generated">
                <a:extLst>
                  <a:ext uri="{FF2B5EF4-FFF2-40B4-BE49-F238E27FC236}">
                    <a16:creationId xmlns:a16="http://schemas.microsoft.com/office/drawing/2014/main" id="{DBD87806-B829-4987-BCAE-36674A89A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9879065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2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a:noAutofit/>
          </a:bodyPr>
          <a:lstStyle>
            <a:lvl1pPr algn="l">
              <a:defRPr>
                <a:solidFill>
                  <a:srgbClr val="5FB94A"/>
                </a:solidFill>
              </a:defRPr>
            </a:lvl1pPr>
          </a:lstStyle>
          <a:p>
            <a:r>
              <a:rPr lang="en-US" dirty="0"/>
              <a:t>This is a Heading</a:t>
            </a:r>
          </a:p>
        </p:txBody>
      </p:sp>
      <p:sp>
        <p:nvSpPr>
          <p:cNvPr id="25" name="Content Placeholder 5">
            <a:extLst>
              <a:ext uri="{FF2B5EF4-FFF2-40B4-BE49-F238E27FC236}">
                <a16:creationId xmlns:a16="http://schemas.microsoft.com/office/drawing/2014/main" id="{2ACC857D-22DF-40A8-AFE4-43900A83BC1C}"/>
              </a:ext>
            </a:extLst>
          </p:cNvPr>
          <p:cNvSpPr>
            <a:spLocks noGrp="1"/>
          </p:cNvSpPr>
          <p:nvPr>
            <p:ph sz="quarter" idx="12"/>
          </p:nvPr>
        </p:nvSpPr>
        <p:spPr>
          <a:xfrm>
            <a:off x="457199" y="1601610"/>
            <a:ext cx="5425521" cy="4341989"/>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4D78A11-0593-4C52-BF7F-FC7E0047B648}"/>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F818934D-C0A4-4025-9E20-9F98E5AA6AF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57B75A3-3577-449E-9959-F9F285702422}"/>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0E054459-468C-4B7A-B85F-ACC6DB3BEB09}"/>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CFF74F53-23C7-4F46-9AA9-13B770477F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923389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2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523173-6DB6-4D07-89E1-F629E7F6A18A}"/>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7416AD69-C84B-403A-99EE-EAF2B4E6911F}"/>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1B68BF4-F7F2-4E05-B868-BC941742FF40}"/>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3F16493A-7FE2-42BB-86A0-C553278A8BC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F425929D-8376-47DF-8506-E645DBD3F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45809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2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userDrawn="1">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userDrawn="1">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userDrawn="1">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userDrawn="1">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userDrawn="1">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userDrawn="1">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1A1D38-7276-429F-927E-0BCC3EEC9397}"/>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47454C92-4C5A-44EB-90B5-1145F3965C5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D928008-BAB4-47A7-9220-81085E333EFE}"/>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2D6A9D82-8046-4B74-A666-9E4CD40E6EA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2874028A-A7F1-47AC-ADAF-323752A6C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8915019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9" name="Content Placeholder 5">
            <a:extLst>
              <a:ext uri="{FF2B5EF4-FFF2-40B4-BE49-F238E27FC236}">
                <a16:creationId xmlns:a16="http://schemas.microsoft.com/office/drawing/2014/main" id="{B128D3ED-CEC1-4D98-8B8B-2305E2A50D96}"/>
              </a:ext>
            </a:extLst>
          </p:cNvPr>
          <p:cNvSpPr>
            <a:spLocks noGrp="1"/>
          </p:cNvSpPr>
          <p:nvPr>
            <p:ph sz="quarter" idx="12"/>
          </p:nvPr>
        </p:nvSpPr>
        <p:spPr>
          <a:xfrm>
            <a:off x="457199" y="1601611"/>
            <a:ext cx="5425521" cy="427365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E7C05D9-0DBD-4902-85E0-47B69944C121}"/>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017C8078-F24C-450B-939E-BF1BFAEA4D8C}"/>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CCF0A-4EDF-43D7-B8FA-16AAF75DF23C}"/>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897B74F3-5E35-4DD8-88FD-0DDA654E331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8608C20A-91C0-457D-8481-306729CB7C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31241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177181D-D2A2-48BB-8DED-5D365FCB935E}"/>
              </a:ext>
            </a:extLst>
          </p:cNvPr>
          <p:cNvCxnSpPr/>
          <p:nvPr userDrawn="1"/>
        </p:nvCxnSpPr>
        <p:spPr>
          <a:xfrm>
            <a:off x="5029199" y="3602038"/>
            <a:ext cx="6553201" cy="0"/>
          </a:xfrm>
          <a:prstGeom prst="line">
            <a:avLst/>
          </a:prstGeom>
          <a:ln cap="rnd">
            <a:solidFill>
              <a:srgbClr val="5C697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666D2A9-8CA1-43FA-A753-678FD409FD35}"/>
              </a:ext>
            </a:extLst>
          </p:cNvPr>
          <p:cNvSpPr>
            <a:spLocks noGrp="1"/>
          </p:cNvSpPr>
          <p:nvPr>
            <p:ph type="subTitle" idx="1"/>
          </p:nvPr>
        </p:nvSpPr>
        <p:spPr>
          <a:xfrm>
            <a:off x="5029199" y="3830638"/>
            <a:ext cx="6553201" cy="1427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42E27689-8DAA-46AE-B51F-DCD2ACFB58B5}"/>
              </a:ext>
            </a:extLst>
          </p:cNvPr>
          <p:cNvSpPr>
            <a:spLocks noGrp="1"/>
          </p:cNvSpPr>
          <p:nvPr>
            <p:ph type="ctrTitle"/>
          </p:nvPr>
        </p:nvSpPr>
        <p:spPr>
          <a:xfrm>
            <a:off x="5029200" y="1122363"/>
            <a:ext cx="6553201" cy="2387600"/>
          </a:xfrm>
        </p:spPr>
        <p:txBody>
          <a:bodyPr anchor="b">
            <a:normAutofit/>
          </a:bodyPr>
          <a:lstStyle>
            <a:lvl1pPr algn="l">
              <a:defRPr sz="4800"/>
            </a:lvl1pPr>
          </a:lstStyle>
          <a:p>
            <a:r>
              <a:rPr lang="en-US" dirty="0"/>
              <a:t>Click to edit Master title</a:t>
            </a:r>
          </a:p>
        </p:txBody>
      </p:sp>
      <p:pic>
        <p:nvPicPr>
          <p:cNvPr id="11" name="Picture 10" descr="A picture containing clock&#10;&#10;Description automatically generated">
            <a:extLst>
              <a:ext uri="{FF2B5EF4-FFF2-40B4-BE49-F238E27FC236}">
                <a16:creationId xmlns:a16="http://schemas.microsoft.com/office/drawing/2014/main" id="{1018DCC3-09D5-4685-B720-5B0C6C95C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1800" y="5943600"/>
            <a:ext cx="1371600" cy="685800"/>
          </a:xfrm>
          <a:prstGeom prst="rect">
            <a:avLst/>
          </a:prstGeom>
        </p:spPr>
      </p:pic>
    </p:spTree>
    <p:extLst>
      <p:ext uri="{BB962C8B-B14F-4D97-AF65-F5344CB8AC3E}">
        <p14:creationId xmlns:p14="http://schemas.microsoft.com/office/powerpoint/2010/main" val="2163043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86106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9DC9EEF0-D68A-4F9A-B9C7-976CC0F73ED7}"/>
              </a:ext>
            </a:extLst>
          </p:cNvPr>
          <p:cNvGrpSpPr/>
          <p:nvPr userDrawn="1"/>
        </p:nvGrpSpPr>
        <p:grpSpPr>
          <a:xfrm>
            <a:off x="0" y="6172200"/>
            <a:ext cx="12191999" cy="571500"/>
            <a:chOff x="0" y="6172200"/>
            <a:chExt cx="12191999" cy="571500"/>
          </a:xfrm>
        </p:grpSpPr>
        <p:cxnSp>
          <p:nvCxnSpPr>
            <p:cNvPr id="12" name="Straight Connector 11">
              <a:extLst>
                <a:ext uri="{FF2B5EF4-FFF2-40B4-BE49-F238E27FC236}">
                  <a16:creationId xmlns:a16="http://schemas.microsoft.com/office/drawing/2014/main" id="{1BC72B90-D413-43C6-9024-DE257C239E68}"/>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0BA0C8E-5F1F-4F7B-B8BA-3D240F5C24A6}"/>
                </a:ext>
              </a:extLst>
            </p:cNvPr>
            <p:cNvGrpSpPr/>
            <p:nvPr userDrawn="1"/>
          </p:nvGrpSpPr>
          <p:grpSpPr>
            <a:xfrm>
              <a:off x="1562100" y="6286500"/>
              <a:ext cx="9067801" cy="457200"/>
              <a:chOff x="2098548" y="6286500"/>
              <a:chExt cx="9067801" cy="457200"/>
            </a:xfrm>
          </p:grpSpPr>
          <p:sp>
            <p:nvSpPr>
              <p:cNvPr id="19" name="TextBox 18">
                <a:extLst>
                  <a:ext uri="{FF2B5EF4-FFF2-40B4-BE49-F238E27FC236}">
                    <a16:creationId xmlns:a16="http://schemas.microsoft.com/office/drawing/2014/main" id="{C9B0649D-5998-4B08-B534-6AE2515974D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0" name="Picture 19" descr="A picture containing clock&#10;&#10;Description automatically generated">
                <a:extLst>
                  <a:ext uri="{FF2B5EF4-FFF2-40B4-BE49-F238E27FC236}">
                    <a16:creationId xmlns:a16="http://schemas.microsoft.com/office/drawing/2014/main" id="{76F4DC0D-C3DE-4746-8F9D-97C59A50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435171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3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56388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6357389" y="457200"/>
            <a:ext cx="5371126" cy="5410194"/>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grpSp>
        <p:nvGrpSpPr>
          <p:cNvPr id="17" name="Group 16">
            <a:extLst>
              <a:ext uri="{FF2B5EF4-FFF2-40B4-BE49-F238E27FC236}">
                <a16:creationId xmlns:a16="http://schemas.microsoft.com/office/drawing/2014/main" id="{7766064C-7D19-4A44-8582-8D212C3EF33B}"/>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07BF610F-221B-4B49-8D29-1192D9A26AD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2D1943D-C05C-43D0-846C-0134E0839ADF}"/>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B017067F-3213-4C7C-BE7C-34D0A7B3BA5F}"/>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4E7ABFEC-EFFA-4562-97EE-47EC386B8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9003636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3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199" y="1601611"/>
            <a:ext cx="3962381" cy="3654778"/>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3" name="Straight Connector 2">
            <a:extLst>
              <a:ext uri="{FF2B5EF4-FFF2-40B4-BE49-F238E27FC236}">
                <a16:creationId xmlns:a16="http://schemas.microsoft.com/office/drawing/2014/main" id="{40D8B668-B205-488B-8392-E52C2B4B2716}"/>
              </a:ext>
            </a:extLst>
          </p:cNvPr>
          <p:cNvCxnSpPr>
            <a:cxnSpLocks/>
          </p:cNvCxnSpPr>
          <p:nvPr userDrawn="1"/>
        </p:nvCxnSpPr>
        <p:spPr>
          <a:xfrm>
            <a:off x="495300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4D386F-EB0E-40B9-B3F2-CE2ED141C23D}"/>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5CD18670-33C0-4C82-A8BA-E5E71375EDA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C67072B-98E7-4BA7-8A7D-37AECADD06BC}"/>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6B4FF566-57C5-427A-B019-6A89F47FD96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AB021586-E0E6-477F-9A3F-9F53E2A17E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9288727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3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8" name="Picture Placeholder 2">
            <a:extLst>
              <a:ext uri="{FF2B5EF4-FFF2-40B4-BE49-F238E27FC236}">
                <a16:creationId xmlns:a16="http://schemas.microsoft.com/office/drawing/2014/main" id="{290A4166-1562-4BC1-B8FD-307CCC81ABB6}"/>
              </a:ext>
            </a:extLst>
          </p:cNvPr>
          <p:cNvSpPr>
            <a:spLocks noGrp="1"/>
          </p:cNvSpPr>
          <p:nvPr>
            <p:ph type="pic" sz="quarter" idx="11"/>
          </p:nvPr>
        </p:nvSpPr>
        <p:spPr>
          <a:xfrm>
            <a:off x="5101472"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3E2561FA-2FBD-4C57-9066-8B8B81C6648B}"/>
              </a:ext>
            </a:extLst>
          </p:cNvPr>
          <p:cNvSpPr>
            <a:spLocks noGrp="1"/>
          </p:cNvSpPr>
          <p:nvPr>
            <p:ph sz="quarter" idx="13"/>
          </p:nvPr>
        </p:nvSpPr>
        <p:spPr>
          <a:xfrm>
            <a:off x="63246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2" name="Picture Placeholder 2">
            <a:extLst>
              <a:ext uri="{FF2B5EF4-FFF2-40B4-BE49-F238E27FC236}">
                <a16:creationId xmlns:a16="http://schemas.microsoft.com/office/drawing/2014/main" id="{74F61F0C-B6DF-42C4-8191-884D1E20449F}"/>
              </a:ext>
            </a:extLst>
          </p:cNvPr>
          <p:cNvSpPr>
            <a:spLocks noGrp="1"/>
          </p:cNvSpPr>
          <p:nvPr>
            <p:ph type="pic" sz="quarter" idx="15"/>
          </p:nvPr>
        </p:nvSpPr>
        <p:spPr>
          <a:xfrm>
            <a:off x="5101472"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a:extLst>
              <a:ext uri="{FF2B5EF4-FFF2-40B4-BE49-F238E27FC236}">
                <a16:creationId xmlns:a16="http://schemas.microsoft.com/office/drawing/2014/main" id="{74A90F65-2E3F-4D28-8431-694CE930E370}"/>
              </a:ext>
            </a:extLst>
          </p:cNvPr>
          <p:cNvSpPr>
            <a:spLocks noGrp="1"/>
          </p:cNvSpPr>
          <p:nvPr>
            <p:ph sz="quarter" idx="17"/>
          </p:nvPr>
        </p:nvSpPr>
        <p:spPr>
          <a:xfrm>
            <a:off x="63246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7" name="Picture Placeholder 2">
            <a:extLst>
              <a:ext uri="{FF2B5EF4-FFF2-40B4-BE49-F238E27FC236}">
                <a16:creationId xmlns:a16="http://schemas.microsoft.com/office/drawing/2014/main" id="{287E0AC9-6ED2-4769-9546-5CD7A17077BB}"/>
              </a:ext>
            </a:extLst>
          </p:cNvPr>
          <p:cNvSpPr>
            <a:spLocks noGrp="1"/>
          </p:cNvSpPr>
          <p:nvPr>
            <p:ph type="pic" sz="quarter" idx="19"/>
          </p:nvPr>
        </p:nvSpPr>
        <p:spPr>
          <a:xfrm>
            <a:off x="5101472"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5">
            <a:extLst>
              <a:ext uri="{FF2B5EF4-FFF2-40B4-BE49-F238E27FC236}">
                <a16:creationId xmlns:a16="http://schemas.microsoft.com/office/drawing/2014/main" id="{823428D4-EAFC-440F-8FDD-A3FF397F504E}"/>
              </a:ext>
            </a:extLst>
          </p:cNvPr>
          <p:cNvSpPr>
            <a:spLocks noGrp="1"/>
          </p:cNvSpPr>
          <p:nvPr>
            <p:ph sz="quarter" idx="21"/>
          </p:nvPr>
        </p:nvSpPr>
        <p:spPr>
          <a:xfrm>
            <a:off x="63246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FDC4B1F2-3724-457A-9113-04160301DBAC}"/>
              </a:ext>
            </a:extLst>
          </p:cNvPr>
          <p:cNvGrpSpPr/>
          <p:nvPr userDrawn="1"/>
        </p:nvGrpSpPr>
        <p:grpSpPr>
          <a:xfrm>
            <a:off x="0" y="6172200"/>
            <a:ext cx="12191999" cy="571500"/>
            <a:chOff x="0" y="6172200"/>
            <a:chExt cx="12191999" cy="571500"/>
          </a:xfrm>
        </p:grpSpPr>
        <p:cxnSp>
          <p:nvCxnSpPr>
            <p:cNvPr id="28" name="Straight Connector 27">
              <a:extLst>
                <a:ext uri="{FF2B5EF4-FFF2-40B4-BE49-F238E27FC236}">
                  <a16:creationId xmlns:a16="http://schemas.microsoft.com/office/drawing/2014/main" id="{396943CF-76AD-4F05-BE04-4E0DE6AFBC6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1DABD9B-0AA2-4A2E-B4F4-025529F2909D}"/>
                </a:ext>
              </a:extLst>
            </p:cNvPr>
            <p:cNvGrpSpPr/>
            <p:nvPr userDrawn="1"/>
          </p:nvGrpSpPr>
          <p:grpSpPr>
            <a:xfrm>
              <a:off x="1562100" y="6286500"/>
              <a:ext cx="9067801" cy="457200"/>
              <a:chOff x="2098548" y="6286500"/>
              <a:chExt cx="9067801" cy="457200"/>
            </a:xfrm>
          </p:grpSpPr>
          <p:sp>
            <p:nvSpPr>
              <p:cNvPr id="30" name="TextBox 29">
                <a:extLst>
                  <a:ext uri="{FF2B5EF4-FFF2-40B4-BE49-F238E27FC236}">
                    <a16:creationId xmlns:a16="http://schemas.microsoft.com/office/drawing/2014/main" id="{1BE187AA-B760-40E1-B26A-416599D418D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67E3B607-C70F-43B4-B675-014002CB7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860780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3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4">
            <a:extLst>
              <a:ext uri="{FF2B5EF4-FFF2-40B4-BE49-F238E27FC236}">
                <a16:creationId xmlns:a16="http://schemas.microsoft.com/office/drawing/2014/main" id="{7105A249-33CD-44CA-8B0A-7FE91A497F2E}"/>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21" name="Straight Connector 20">
            <a:extLst>
              <a:ext uri="{FF2B5EF4-FFF2-40B4-BE49-F238E27FC236}">
                <a16:creationId xmlns:a16="http://schemas.microsoft.com/office/drawing/2014/main" id="{0AA23CAC-1E06-43EA-A483-F3741CEE81F3}"/>
              </a:ext>
            </a:extLst>
          </p:cNvPr>
          <p:cNvCxnSpPr>
            <a:cxnSpLocks/>
          </p:cNvCxnSpPr>
          <p:nvPr userDrawn="1"/>
        </p:nvCxnSpPr>
        <p:spPr>
          <a:xfrm>
            <a:off x="506731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C0FABB5-C102-4BED-A4CD-FEE84B3D681D}"/>
              </a:ext>
            </a:extLst>
          </p:cNvPr>
          <p:cNvGrpSpPr/>
          <p:nvPr userDrawn="1"/>
        </p:nvGrpSpPr>
        <p:grpSpPr>
          <a:xfrm>
            <a:off x="0" y="6172200"/>
            <a:ext cx="12191999" cy="571500"/>
            <a:chOff x="0" y="6172200"/>
            <a:chExt cx="12191999" cy="571500"/>
          </a:xfrm>
        </p:grpSpPr>
        <p:cxnSp>
          <p:nvCxnSpPr>
            <p:cNvPr id="26" name="Straight Connector 25">
              <a:extLst>
                <a:ext uri="{FF2B5EF4-FFF2-40B4-BE49-F238E27FC236}">
                  <a16:creationId xmlns:a16="http://schemas.microsoft.com/office/drawing/2014/main" id="{5B2AD71F-2EAD-459A-A538-9EEE99F9351B}"/>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6B70BBC-AA30-4854-8160-6C871812448F}"/>
                </a:ext>
              </a:extLst>
            </p:cNvPr>
            <p:cNvGrpSpPr/>
            <p:nvPr userDrawn="1"/>
          </p:nvGrpSpPr>
          <p:grpSpPr>
            <a:xfrm>
              <a:off x="1562100" y="6286500"/>
              <a:ext cx="9067801" cy="457200"/>
              <a:chOff x="2098548" y="6286500"/>
              <a:chExt cx="9067801" cy="457200"/>
            </a:xfrm>
          </p:grpSpPr>
          <p:sp>
            <p:nvSpPr>
              <p:cNvPr id="28" name="TextBox 27">
                <a:extLst>
                  <a:ext uri="{FF2B5EF4-FFF2-40B4-BE49-F238E27FC236}">
                    <a16:creationId xmlns:a16="http://schemas.microsoft.com/office/drawing/2014/main" id="{B7EB9A3C-93F7-4789-BD56-93436284835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9" name="Picture 28" descr="A picture containing clock&#10;&#10;Description automatically generated">
                <a:extLst>
                  <a:ext uri="{FF2B5EF4-FFF2-40B4-BE49-F238E27FC236}">
                    <a16:creationId xmlns:a16="http://schemas.microsoft.com/office/drawing/2014/main" id="{DBD87806-B829-4987-BCAE-36674A89A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2485213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3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a:noAutofit/>
          </a:bodyPr>
          <a:lstStyle>
            <a:lvl1pPr algn="l">
              <a:defRPr>
                <a:solidFill>
                  <a:srgbClr val="5FB94A"/>
                </a:solidFill>
              </a:defRPr>
            </a:lvl1pPr>
          </a:lstStyle>
          <a:p>
            <a:r>
              <a:rPr lang="en-US" dirty="0"/>
              <a:t>This is a Heading</a:t>
            </a:r>
          </a:p>
        </p:txBody>
      </p:sp>
      <p:sp>
        <p:nvSpPr>
          <p:cNvPr id="25" name="Content Placeholder 5">
            <a:extLst>
              <a:ext uri="{FF2B5EF4-FFF2-40B4-BE49-F238E27FC236}">
                <a16:creationId xmlns:a16="http://schemas.microsoft.com/office/drawing/2014/main" id="{2ACC857D-22DF-40A8-AFE4-43900A83BC1C}"/>
              </a:ext>
            </a:extLst>
          </p:cNvPr>
          <p:cNvSpPr>
            <a:spLocks noGrp="1"/>
          </p:cNvSpPr>
          <p:nvPr>
            <p:ph sz="quarter" idx="12"/>
          </p:nvPr>
        </p:nvSpPr>
        <p:spPr>
          <a:xfrm>
            <a:off x="457199" y="1601610"/>
            <a:ext cx="5425521" cy="4341989"/>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4D78A11-0593-4C52-BF7F-FC7E0047B648}"/>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F818934D-C0A4-4025-9E20-9F98E5AA6AF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57B75A3-3577-449E-9959-F9F285702422}"/>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0E054459-468C-4B7A-B85F-ACC6DB3BEB09}"/>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CFF74F53-23C7-4F46-9AA9-13B770477F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6946226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3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523173-6DB6-4D07-89E1-F629E7F6A18A}"/>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7416AD69-C84B-403A-99EE-EAF2B4E6911F}"/>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1B68BF4-F7F2-4E05-B868-BC941742FF40}"/>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3F16493A-7FE2-42BB-86A0-C553278A8BC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F425929D-8376-47DF-8506-E645DBD3F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73957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3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userDrawn="1">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userDrawn="1">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userDrawn="1">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userDrawn="1">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userDrawn="1">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userDrawn="1">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1A1D38-7276-429F-927E-0BCC3EEC9397}"/>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47454C92-4C5A-44EB-90B5-1145F3965C5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D928008-BAB4-47A7-9220-81085E333EFE}"/>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2D6A9D82-8046-4B74-A666-9E4CD40E6EA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2874028A-A7F1-47AC-ADAF-323752A6C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520563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3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9" name="Content Placeholder 5">
            <a:extLst>
              <a:ext uri="{FF2B5EF4-FFF2-40B4-BE49-F238E27FC236}">
                <a16:creationId xmlns:a16="http://schemas.microsoft.com/office/drawing/2014/main" id="{B128D3ED-CEC1-4D98-8B8B-2305E2A50D96}"/>
              </a:ext>
            </a:extLst>
          </p:cNvPr>
          <p:cNvSpPr>
            <a:spLocks noGrp="1"/>
          </p:cNvSpPr>
          <p:nvPr>
            <p:ph sz="quarter" idx="12"/>
          </p:nvPr>
        </p:nvSpPr>
        <p:spPr>
          <a:xfrm>
            <a:off x="457199" y="1601611"/>
            <a:ext cx="5425521" cy="427365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E7C05D9-0DBD-4902-85E0-47B69944C121}"/>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017C8078-F24C-450B-939E-BF1BFAEA4D8C}"/>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CCF0A-4EDF-43D7-B8FA-16AAF75DF23C}"/>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897B74F3-5E35-4DD8-88FD-0DDA654E331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8608C20A-91C0-457D-8481-306729CB7C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8810912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3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86106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9DC9EEF0-D68A-4F9A-B9C7-976CC0F73ED7}"/>
              </a:ext>
            </a:extLst>
          </p:cNvPr>
          <p:cNvGrpSpPr/>
          <p:nvPr userDrawn="1"/>
        </p:nvGrpSpPr>
        <p:grpSpPr>
          <a:xfrm>
            <a:off x="0" y="6172200"/>
            <a:ext cx="12191999" cy="571500"/>
            <a:chOff x="0" y="6172200"/>
            <a:chExt cx="12191999" cy="571500"/>
          </a:xfrm>
        </p:grpSpPr>
        <p:cxnSp>
          <p:nvCxnSpPr>
            <p:cNvPr id="12" name="Straight Connector 11">
              <a:extLst>
                <a:ext uri="{FF2B5EF4-FFF2-40B4-BE49-F238E27FC236}">
                  <a16:creationId xmlns:a16="http://schemas.microsoft.com/office/drawing/2014/main" id="{1BC72B90-D413-43C6-9024-DE257C239E68}"/>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0BA0C8E-5F1F-4F7B-B8BA-3D240F5C24A6}"/>
                </a:ext>
              </a:extLst>
            </p:cNvPr>
            <p:cNvGrpSpPr/>
            <p:nvPr userDrawn="1"/>
          </p:nvGrpSpPr>
          <p:grpSpPr>
            <a:xfrm>
              <a:off x="1562100" y="6286500"/>
              <a:ext cx="9067801" cy="457200"/>
              <a:chOff x="2098548" y="6286500"/>
              <a:chExt cx="9067801" cy="457200"/>
            </a:xfrm>
          </p:grpSpPr>
          <p:sp>
            <p:nvSpPr>
              <p:cNvPr id="19" name="TextBox 18">
                <a:extLst>
                  <a:ext uri="{FF2B5EF4-FFF2-40B4-BE49-F238E27FC236}">
                    <a16:creationId xmlns:a16="http://schemas.microsoft.com/office/drawing/2014/main" id="{C9B0649D-5998-4B08-B534-6AE2515974D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0" name="Picture 19" descr="A picture containing clock&#10;&#10;Description automatically generated">
                <a:extLst>
                  <a:ext uri="{FF2B5EF4-FFF2-40B4-BE49-F238E27FC236}">
                    <a16:creationId xmlns:a16="http://schemas.microsoft.com/office/drawing/2014/main" id="{76F4DC0D-C3DE-4746-8F9D-97C59A50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79991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177181D-D2A2-48BB-8DED-5D365FCB935E}"/>
              </a:ext>
            </a:extLst>
          </p:cNvPr>
          <p:cNvCxnSpPr/>
          <p:nvPr userDrawn="1"/>
        </p:nvCxnSpPr>
        <p:spPr>
          <a:xfrm>
            <a:off x="5029199" y="3602038"/>
            <a:ext cx="6553201" cy="0"/>
          </a:xfrm>
          <a:prstGeom prst="line">
            <a:avLst/>
          </a:prstGeom>
          <a:ln cap="rnd">
            <a:solidFill>
              <a:srgbClr val="5C6971"/>
            </a:solidFill>
          </a:ln>
        </p:spPr>
        <p:style>
          <a:lnRef idx="1">
            <a:schemeClr val="accent1"/>
          </a:lnRef>
          <a:fillRef idx="0">
            <a:schemeClr val="accent1"/>
          </a:fillRef>
          <a:effectRef idx="0">
            <a:schemeClr val="accent1"/>
          </a:effectRef>
          <a:fontRef idx="minor">
            <a:schemeClr val="tx1"/>
          </a:fontRef>
        </p:style>
      </p:cxnSp>
      <p:sp>
        <p:nvSpPr>
          <p:cNvPr id="8" name="Subtitle 2">
            <a:extLst>
              <a:ext uri="{FF2B5EF4-FFF2-40B4-BE49-F238E27FC236}">
                <a16:creationId xmlns:a16="http://schemas.microsoft.com/office/drawing/2014/main" id="{5666D2A9-8CA1-43FA-A753-678FD409FD35}"/>
              </a:ext>
            </a:extLst>
          </p:cNvPr>
          <p:cNvSpPr>
            <a:spLocks noGrp="1"/>
          </p:cNvSpPr>
          <p:nvPr>
            <p:ph type="subTitle" idx="1"/>
          </p:nvPr>
        </p:nvSpPr>
        <p:spPr>
          <a:xfrm>
            <a:off x="5029199" y="3830638"/>
            <a:ext cx="6553201" cy="14271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42E27689-8DAA-46AE-B51F-DCD2ACFB58B5}"/>
              </a:ext>
            </a:extLst>
          </p:cNvPr>
          <p:cNvSpPr>
            <a:spLocks noGrp="1"/>
          </p:cNvSpPr>
          <p:nvPr>
            <p:ph type="ctrTitle"/>
          </p:nvPr>
        </p:nvSpPr>
        <p:spPr>
          <a:xfrm>
            <a:off x="5029200" y="1122363"/>
            <a:ext cx="6553201" cy="2387600"/>
          </a:xfrm>
        </p:spPr>
        <p:txBody>
          <a:bodyPr anchor="b">
            <a:normAutofit/>
          </a:bodyPr>
          <a:lstStyle>
            <a:lvl1pPr algn="l">
              <a:defRPr sz="4800"/>
            </a:lvl1pPr>
          </a:lstStyle>
          <a:p>
            <a:r>
              <a:rPr lang="en-US" dirty="0"/>
              <a:t>Click to edit Master title</a:t>
            </a:r>
          </a:p>
        </p:txBody>
      </p:sp>
      <p:pic>
        <p:nvPicPr>
          <p:cNvPr id="11" name="Picture 10" descr="A picture containing clock&#10;&#10;Description automatically generated">
            <a:extLst>
              <a:ext uri="{FF2B5EF4-FFF2-40B4-BE49-F238E27FC236}">
                <a16:creationId xmlns:a16="http://schemas.microsoft.com/office/drawing/2014/main" id="{1018DCC3-09D5-4685-B720-5B0C6C95C5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1800" y="5943600"/>
            <a:ext cx="1371600" cy="685800"/>
          </a:xfrm>
          <a:prstGeom prst="rect">
            <a:avLst/>
          </a:prstGeom>
        </p:spPr>
      </p:pic>
    </p:spTree>
    <p:extLst>
      <p:ext uri="{BB962C8B-B14F-4D97-AF65-F5344CB8AC3E}">
        <p14:creationId xmlns:p14="http://schemas.microsoft.com/office/powerpoint/2010/main" val="27515290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4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56388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6357389" y="457200"/>
            <a:ext cx="5371126" cy="5410194"/>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grpSp>
        <p:nvGrpSpPr>
          <p:cNvPr id="17" name="Group 16">
            <a:extLst>
              <a:ext uri="{FF2B5EF4-FFF2-40B4-BE49-F238E27FC236}">
                <a16:creationId xmlns:a16="http://schemas.microsoft.com/office/drawing/2014/main" id="{7766064C-7D19-4A44-8582-8D212C3EF33B}"/>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07BF610F-221B-4B49-8D29-1192D9A26AD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2D1943D-C05C-43D0-846C-0134E0839ADF}"/>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B017067F-3213-4C7C-BE7C-34D0A7B3BA5F}"/>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4E7ABFEC-EFFA-4562-97EE-47EC386B8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29742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4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199" y="1601611"/>
            <a:ext cx="3962381" cy="3654778"/>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3" name="Straight Connector 2">
            <a:extLst>
              <a:ext uri="{FF2B5EF4-FFF2-40B4-BE49-F238E27FC236}">
                <a16:creationId xmlns:a16="http://schemas.microsoft.com/office/drawing/2014/main" id="{40D8B668-B205-488B-8392-E52C2B4B2716}"/>
              </a:ext>
            </a:extLst>
          </p:cNvPr>
          <p:cNvCxnSpPr>
            <a:cxnSpLocks/>
          </p:cNvCxnSpPr>
          <p:nvPr userDrawn="1"/>
        </p:nvCxnSpPr>
        <p:spPr>
          <a:xfrm>
            <a:off x="495300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4D386F-EB0E-40B9-B3F2-CE2ED141C23D}"/>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5CD18670-33C0-4C82-A8BA-E5E71375EDA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C67072B-98E7-4BA7-8A7D-37AECADD06BC}"/>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6B4FF566-57C5-427A-B019-6A89F47FD96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AB021586-E0E6-477F-9A3F-9F53E2A17E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605261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4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8" name="Picture Placeholder 2">
            <a:extLst>
              <a:ext uri="{FF2B5EF4-FFF2-40B4-BE49-F238E27FC236}">
                <a16:creationId xmlns:a16="http://schemas.microsoft.com/office/drawing/2014/main" id="{290A4166-1562-4BC1-B8FD-307CCC81ABB6}"/>
              </a:ext>
            </a:extLst>
          </p:cNvPr>
          <p:cNvSpPr>
            <a:spLocks noGrp="1"/>
          </p:cNvSpPr>
          <p:nvPr>
            <p:ph type="pic" sz="quarter" idx="11"/>
          </p:nvPr>
        </p:nvSpPr>
        <p:spPr>
          <a:xfrm>
            <a:off x="5101472"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3E2561FA-2FBD-4C57-9066-8B8B81C6648B}"/>
              </a:ext>
            </a:extLst>
          </p:cNvPr>
          <p:cNvSpPr>
            <a:spLocks noGrp="1"/>
          </p:cNvSpPr>
          <p:nvPr>
            <p:ph sz="quarter" idx="13"/>
          </p:nvPr>
        </p:nvSpPr>
        <p:spPr>
          <a:xfrm>
            <a:off x="63246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2" name="Picture Placeholder 2">
            <a:extLst>
              <a:ext uri="{FF2B5EF4-FFF2-40B4-BE49-F238E27FC236}">
                <a16:creationId xmlns:a16="http://schemas.microsoft.com/office/drawing/2014/main" id="{74F61F0C-B6DF-42C4-8191-884D1E20449F}"/>
              </a:ext>
            </a:extLst>
          </p:cNvPr>
          <p:cNvSpPr>
            <a:spLocks noGrp="1"/>
          </p:cNvSpPr>
          <p:nvPr>
            <p:ph type="pic" sz="quarter" idx="15"/>
          </p:nvPr>
        </p:nvSpPr>
        <p:spPr>
          <a:xfrm>
            <a:off x="5101472"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a:extLst>
              <a:ext uri="{FF2B5EF4-FFF2-40B4-BE49-F238E27FC236}">
                <a16:creationId xmlns:a16="http://schemas.microsoft.com/office/drawing/2014/main" id="{74A90F65-2E3F-4D28-8431-694CE930E370}"/>
              </a:ext>
            </a:extLst>
          </p:cNvPr>
          <p:cNvSpPr>
            <a:spLocks noGrp="1"/>
          </p:cNvSpPr>
          <p:nvPr>
            <p:ph sz="quarter" idx="17"/>
          </p:nvPr>
        </p:nvSpPr>
        <p:spPr>
          <a:xfrm>
            <a:off x="63246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7" name="Picture Placeholder 2">
            <a:extLst>
              <a:ext uri="{FF2B5EF4-FFF2-40B4-BE49-F238E27FC236}">
                <a16:creationId xmlns:a16="http://schemas.microsoft.com/office/drawing/2014/main" id="{287E0AC9-6ED2-4769-9546-5CD7A17077BB}"/>
              </a:ext>
            </a:extLst>
          </p:cNvPr>
          <p:cNvSpPr>
            <a:spLocks noGrp="1"/>
          </p:cNvSpPr>
          <p:nvPr>
            <p:ph type="pic" sz="quarter" idx="19"/>
          </p:nvPr>
        </p:nvSpPr>
        <p:spPr>
          <a:xfrm>
            <a:off x="5101472"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5">
            <a:extLst>
              <a:ext uri="{FF2B5EF4-FFF2-40B4-BE49-F238E27FC236}">
                <a16:creationId xmlns:a16="http://schemas.microsoft.com/office/drawing/2014/main" id="{823428D4-EAFC-440F-8FDD-A3FF397F504E}"/>
              </a:ext>
            </a:extLst>
          </p:cNvPr>
          <p:cNvSpPr>
            <a:spLocks noGrp="1"/>
          </p:cNvSpPr>
          <p:nvPr>
            <p:ph sz="quarter" idx="21"/>
          </p:nvPr>
        </p:nvSpPr>
        <p:spPr>
          <a:xfrm>
            <a:off x="63246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FDC4B1F2-3724-457A-9113-04160301DBAC}"/>
              </a:ext>
            </a:extLst>
          </p:cNvPr>
          <p:cNvGrpSpPr/>
          <p:nvPr userDrawn="1"/>
        </p:nvGrpSpPr>
        <p:grpSpPr>
          <a:xfrm>
            <a:off x="0" y="6172200"/>
            <a:ext cx="12191999" cy="571500"/>
            <a:chOff x="0" y="6172200"/>
            <a:chExt cx="12191999" cy="571500"/>
          </a:xfrm>
        </p:grpSpPr>
        <p:cxnSp>
          <p:nvCxnSpPr>
            <p:cNvPr id="28" name="Straight Connector 27">
              <a:extLst>
                <a:ext uri="{FF2B5EF4-FFF2-40B4-BE49-F238E27FC236}">
                  <a16:creationId xmlns:a16="http://schemas.microsoft.com/office/drawing/2014/main" id="{396943CF-76AD-4F05-BE04-4E0DE6AFBC6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1DABD9B-0AA2-4A2E-B4F4-025529F2909D}"/>
                </a:ext>
              </a:extLst>
            </p:cNvPr>
            <p:cNvGrpSpPr/>
            <p:nvPr userDrawn="1"/>
          </p:nvGrpSpPr>
          <p:grpSpPr>
            <a:xfrm>
              <a:off x="1562100" y="6286500"/>
              <a:ext cx="9067801" cy="457200"/>
              <a:chOff x="2098548" y="6286500"/>
              <a:chExt cx="9067801" cy="457200"/>
            </a:xfrm>
          </p:grpSpPr>
          <p:sp>
            <p:nvSpPr>
              <p:cNvPr id="30" name="TextBox 29">
                <a:extLst>
                  <a:ext uri="{FF2B5EF4-FFF2-40B4-BE49-F238E27FC236}">
                    <a16:creationId xmlns:a16="http://schemas.microsoft.com/office/drawing/2014/main" id="{1BE187AA-B760-40E1-B26A-416599D418D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67E3B607-C70F-43B4-B675-014002CB7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2310360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4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4">
            <a:extLst>
              <a:ext uri="{FF2B5EF4-FFF2-40B4-BE49-F238E27FC236}">
                <a16:creationId xmlns:a16="http://schemas.microsoft.com/office/drawing/2014/main" id="{7105A249-33CD-44CA-8B0A-7FE91A497F2E}"/>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21" name="Straight Connector 20">
            <a:extLst>
              <a:ext uri="{FF2B5EF4-FFF2-40B4-BE49-F238E27FC236}">
                <a16:creationId xmlns:a16="http://schemas.microsoft.com/office/drawing/2014/main" id="{0AA23CAC-1E06-43EA-A483-F3741CEE81F3}"/>
              </a:ext>
            </a:extLst>
          </p:cNvPr>
          <p:cNvCxnSpPr>
            <a:cxnSpLocks/>
          </p:cNvCxnSpPr>
          <p:nvPr userDrawn="1"/>
        </p:nvCxnSpPr>
        <p:spPr>
          <a:xfrm>
            <a:off x="506731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C0FABB5-C102-4BED-A4CD-FEE84B3D681D}"/>
              </a:ext>
            </a:extLst>
          </p:cNvPr>
          <p:cNvGrpSpPr/>
          <p:nvPr userDrawn="1"/>
        </p:nvGrpSpPr>
        <p:grpSpPr>
          <a:xfrm>
            <a:off x="0" y="6172200"/>
            <a:ext cx="12191999" cy="571500"/>
            <a:chOff x="0" y="6172200"/>
            <a:chExt cx="12191999" cy="571500"/>
          </a:xfrm>
        </p:grpSpPr>
        <p:cxnSp>
          <p:nvCxnSpPr>
            <p:cNvPr id="26" name="Straight Connector 25">
              <a:extLst>
                <a:ext uri="{FF2B5EF4-FFF2-40B4-BE49-F238E27FC236}">
                  <a16:creationId xmlns:a16="http://schemas.microsoft.com/office/drawing/2014/main" id="{5B2AD71F-2EAD-459A-A538-9EEE99F9351B}"/>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6B70BBC-AA30-4854-8160-6C871812448F}"/>
                </a:ext>
              </a:extLst>
            </p:cNvPr>
            <p:cNvGrpSpPr/>
            <p:nvPr userDrawn="1"/>
          </p:nvGrpSpPr>
          <p:grpSpPr>
            <a:xfrm>
              <a:off x="1562100" y="6286500"/>
              <a:ext cx="9067801" cy="457200"/>
              <a:chOff x="2098548" y="6286500"/>
              <a:chExt cx="9067801" cy="457200"/>
            </a:xfrm>
          </p:grpSpPr>
          <p:sp>
            <p:nvSpPr>
              <p:cNvPr id="28" name="TextBox 27">
                <a:extLst>
                  <a:ext uri="{FF2B5EF4-FFF2-40B4-BE49-F238E27FC236}">
                    <a16:creationId xmlns:a16="http://schemas.microsoft.com/office/drawing/2014/main" id="{B7EB9A3C-93F7-4789-BD56-93436284835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9" name="Picture 28" descr="A picture containing clock&#10;&#10;Description automatically generated">
                <a:extLst>
                  <a:ext uri="{FF2B5EF4-FFF2-40B4-BE49-F238E27FC236}">
                    <a16:creationId xmlns:a16="http://schemas.microsoft.com/office/drawing/2014/main" id="{DBD87806-B829-4987-BCAE-36674A89A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7926946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4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a:noAutofit/>
          </a:bodyPr>
          <a:lstStyle>
            <a:lvl1pPr algn="l">
              <a:defRPr>
                <a:solidFill>
                  <a:srgbClr val="5FB94A"/>
                </a:solidFill>
              </a:defRPr>
            </a:lvl1pPr>
          </a:lstStyle>
          <a:p>
            <a:r>
              <a:rPr lang="en-US" dirty="0"/>
              <a:t>This is a Heading</a:t>
            </a:r>
          </a:p>
        </p:txBody>
      </p:sp>
      <p:sp>
        <p:nvSpPr>
          <p:cNvPr id="25" name="Content Placeholder 5">
            <a:extLst>
              <a:ext uri="{FF2B5EF4-FFF2-40B4-BE49-F238E27FC236}">
                <a16:creationId xmlns:a16="http://schemas.microsoft.com/office/drawing/2014/main" id="{2ACC857D-22DF-40A8-AFE4-43900A83BC1C}"/>
              </a:ext>
            </a:extLst>
          </p:cNvPr>
          <p:cNvSpPr>
            <a:spLocks noGrp="1"/>
          </p:cNvSpPr>
          <p:nvPr>
            <p:ph sz="quarter" idx="12"/>
          </p:nvPr>
        </p:nvSpPr>
        <p:spPr>
          <a:xfrm>
            <a:off x="457199" y="1601610"/>
            <a:ext cx="5425521" cy="4341989"/>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4D78A11-0593-4C52-BF7F-FC7E0047B648}"/>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F818934D-C0A4-4025-9E20-9F98E5AA6AF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57B75A3-3577-449E-9959-F9F285702422}"/>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0E054459-468C-4B7A-B85F-ACC6DB3BEB09}"/>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CFF74F53-23C7-4F46-9AA9-13B770477F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4931488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4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523173-6DB6-4D07-89E1-F629E7F6A18A}"/>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7416AD69-C84B-403A-99EE-EAF2B4E6911F}"/>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1B68BF4-F7F2-4E05-B868-BC941742FF40}"/>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3F16493A-7FE2-42BB-86A0-C553278A8BC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F425929D-8376-47DF-8506-E645DBD3F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316644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4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userDrawn="1">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userDrawn="1">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userDrawn="1">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userDrawn="1">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userDrawn="1">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userDrawn="1">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1A1D38-7276-429F-927E-0BCC3EEC9397}"/>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47454C92-4C5A-44EB-90B5-1145F3965C5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D928008-BAB4-47A7-9220-81085E333EFE}"/>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2D6A9D82-8046-4B74-A666-9E4CD40E6EA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2874028A-A7F1-47AC-ADAF-323752A6C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7881249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4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9" name="Content Placeholder 5">
            <a:extLst>
              <a:ext uri="{FF2B5EF4-FFF2-40B4-BE49-F238E27FC236}">
                <a16:creationId xmlns:a16="http://schemas.microsoft.com/office/drawing/2014/main" id="{B128D3ED-CEC1-4D98-8B8B-2305E2A50D96}"/>
              </a:ext>
            </a:extLst>
          </p:cNvPr>
          <p:cNvSpPr>
            <a:spLocks noGrp="1"/>
          </p:cNvSpPr>
          <p:nvPr>
            <p:ph sz="quarter" idx="12"/>
          </p:nvPr>
        </p:nvSpPr>
        <p:spPr>
          <a:xfrm>
            <a:off x="457199" y="1601611"/>
            <a:ext cx="5425521" cy="427365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E7C05D9-0DBD-4902-85E0-47B69944C121}"/>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017C8078-F24C-450B-939E-BF1BFAEA4D8C}"/>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CCF0A-4EDF-43D7-B8FA-16AAF75DF23C}"/>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897B74F3-5E35-4DD8-88FD-0DDA654E331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8608C20A-91C0-457D-8481-306729CB7C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267590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4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86106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9DC9EEF0-D68A-4F9A-B9C7-976CC0F73ED7}"/>
              </a:ext>
            </a:extLst>
          </p:cNvPr>
          <p:cNvGrpSpPr/>
          <p:nvPr userDrawn="1"/>
        </p:nvGrpSpPr>
        <p:grpSpPr>
          <a:xfrm>
            <a:off x="0" y="6172200"/>
            <a:ext cx="12191999" cy="571500"/>
            <a:chOff x="0" y="6172200"/>
            <a:chExt cx="12191999" cy="571500"/>
          </a:xfrm>
        </p:grpSpPr>
        <p:cxnSp>
          <p:nvCxnSpPr>
            <p:cNvPr id="12" name="Straight Connector 11">
              <a:extLst>
                <a:ext uri="{FF2B5EF4-FFF2-40B4-BE49-F238E27FC236}">
                  <a16:creationId xmlns:a16="http://schemas.microsoft.com/office/drawing/2014/main" id="{1BC72B90-D413-43C6-9024-DE257C239E68}"/>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0BA0C8E-5F1F-4F7B-B8BA-3D240F5C24A6}"/>
                </a:ext>
              </a:extLst>
            </p:cNvPr>
            <p:cNvGrpSpPr/>
            <p:nvPr userDrawn="1"/>
          </p:nvGrpSpPr>
          <p:grpSpPr>
            <a:xfrm>
              <a:off x="1562100" y="6286500"/>
              <a:ext cx="9067801" cy="457200"/>
              <a:chOff x="2098548" y="6286500"/>
              <a:chExt cx="9067801" cy="457200"/>
            </a:xfrm>
          </p:grpSpPr>
          <p:sp>
            <p:nvSpPr>
              <p:cNvPr id="19" name="TextBox 18">
                <a:extLst>
                  <a:ext uri="{FF2B5EF4-FFF2-40B4-BE49-F238E27FC236}">
                    <a16:creationId xmlns:a16="http://schemas.microsoft.com/office/drawing/2014/main" id="{C9B0649D-5998-4B08-B534-6AE2515974D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0" name="Picture 19" descr="A picture containing clock&#10;&#10;Description automatically generated">
                <a:extLst>
                  <a:ext uri="{FF2B5EF4-FFF2-40B4-BE49-F238E27FC236}">
                    <a16:creationId xmlns:a16="http://schemas.microsoft.com/office/drawing/2014/main" id="{76F4DC0D-C3DE-4746-8F9D-97C59A50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576964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4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56388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6357389" y="457200"/>
            <a:ext cx="5371126" cy="5410194"/>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grpSp>
        <p:nvGrpSpPr>
          <p:cNvPr id="17" name="Group 16">
            <a:extLst>
              <a:ext uri="{FF2B5EF4-FFF2-40B4-BE49-F238E27FC236}">
                <a16:creationId xmlns:a16="http://schemas.microsoft.com/office/drawing/2014/main" id="{7766064C-7D19-4A44-8582-8D212C3EF33B}"/>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07BF610F-221B-4B49-8D29-1192D9A26AD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2D1943D-C05C-43D0-846C-0134E0839ADF}"/>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B017067F-3213-4C7C-BE7C-34D0A7B3BA5F}"/>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4E7ABFEC-EFFA-4562-97EE-47EC386B8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892386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mission 1">
    <p:bg>
      <p:bgPr>
        <a:gradFill flip="none" rotWithShape="1">
          <a:gsLst>
            <a:gs pos="0">
              <a:schemeClr val="accent3"/>
            </a:gs>
            <a:gs pos="90000">
              <a:schemeClr val="accent1"/>
            </a:gs>
          </a:gsLst>
          <a:lin ang="2700000" scaled="1"/>
          <a:tileRect/>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D07A072-193E-4642-8AE1-9D2EB383ADC5}"/>
              </a:ext>
            </a:extLst>
          </p:cNvPr>
          <p:cNvCxnSpPr/>
          <p:nvPr userDrawn="1"/>
        </p:nvCxnSpPr>
        <p:spPr>
          <a:xfrm>
            <a:off x="1524000" y="3509963"/>
            <a:ext cx="9144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EC13639-4B14-4C57-B574-46CC84A76D72}"/>
              </a:ext>
            </a:extLst>
          </p:cNvPr>
          <p:cNvSpPr>
            <a:spLocks noGrp="1"/>
          </p:cNvSpPr>
          <p:nvPr>
            <p:ph type="subTitle" idx="1"/>
          </p:nvPr>
        </p:nvSpPr>
        <p:spPr>
          <a:xfrm>
            <a:off x="1524000" y="3738562"/>
            <a:ext cx="9144000" cy="1519237"/>
          </a:xfrm>
        </p:spPr>
        <p:txBody>
          <a:bodyPr tIns="91440"/>
          <a:lstStyle>
            <a:lvl1pPr marL="0" indent="0" algn="ctr">
              <a:buNone/>
              <a:defRPr sz="2400">
                <a:solidFill>
                  <a:schemeClr val="bg1"/>
                </a:solidFill>
                <a:effectLst>
                  <a:outerShdw blurRad="1270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
            <a:extLst>
              <a:ext uri="{FF2B5EF4-FFF2-40B4-BE49-F238E27FC236}">
                <a16:creationId xmlns:a16="http://schemas.microsoft.com/office/drawing/2014/main" id="{16667284-CF6E-4A8A-AB33-CED69B98A724}"/>
              </a:ext>
            </a:extLst>
          </p:cNvPr>
          <p:cNvSpPr>
            <a:spLocks noGrp="1"/>
          </p:cNvSpPr>
          <p:nvPr>
            <p:ph type="ctrTitle"/>
          </p:nvPr>
        </p:nvSpPr>
        <p:spPr>
          <a:xfrm>
            <a:off x="1524000" y="1122363"/>
            <a:ext cx="9144000" cy="2306636"/>
          </a:xfrm>
          <a:effectLst>
            <a:outerShdw blurRad="63500" sx="102000" sy="102000" algn="ctr" rotWithShape="0">
              <a:prstClr val="black">
                <a:alpha val="40000"/>
              </a:prstClr>
            </a:outerShdw>
          </a:effectLst>
        </p:spPr>
        <p:txBody>
          <a:bodyPr bIns="91440" anchor="b"/>
          <a:lstStyle>
            <a:lvl1pPr algn="ctr">
              <a:tabLst>
                <a:tab pos="7939088" algn="l"/>
              </a:tabLst>
              <a:defRPr sz="6000">
                <a:solidFill>
                  <a:schemeClr val="bg1"/>
                </a:solidFill>
                <a:effectLst>
                  <a:outerShdw blurRad="127000" algn="ctr" rotWithShape="0">
                    <a:prstClr val="black">
                      <a:alpha val="40000"/>
                    </a:prstClr>
                  </a:outerShdw>
                </a:effectLst>
              </a:defRPr>
            </a:lvl1pPr>
          </a:lstStyle>
          <a:p>
            <a:r>
              <a:rPr lang="en-US" dirty="0"/>
              <a:t>Click to edit Master title </a:t>
            </a:r>
          </a:p>
        </p:txBody>
      </p:sp>
      <p:pic>
        <p:nvPicPr>
          <p:cNvPr id="16" name="Picture 15" descr="A picture containing wheel, drawing&#10;&#10;Description automatically generated">
            <a:extLst>
              <a:ext uri="{FF2B5EF4-FFF2-40B4-BE49-F238E27FC236}">
                <a16:creationId xmlns:a16="http://schemas.microsoft.com/office/drawing/2014/main" id="{6466EA33-3249-4C32-9D40-C19FE5BC96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1600" y="533400"/>
            <a:ext cx="1828800" cy="914400"/>
          </a:xfrm>
          <a:prstGeom prst="rect">
            <a:avLst/>
          </a:prstGeom>
        </p:spPr>
      </p:pic>
    </p:spTree>
    <p:extLst>
      <p:ext uri="{BB962C8B-B14F-4D97-AF65-F5344CB8AC3E}">
        <p14:creationId xmlns:p14="http://schemas.microsoft.com/office/powerpoint/2010/main" val="2286851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5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199" y="1601611"/>
            <a:ext cx="3962381" cy="3654778"/>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3" name="Straight Connector 2">
            <a:extLst>
              <a:ext uri="{FF2B5EF4-FFF2-40B4-BE49-F238E27FC236}">
                <a16:creationId xmlns:a16="http://schemas.microsoft.com/office/drawing/2014/main" id="{40D8B668-B205-488B-8392-E52C2B4B2716}"/>
              </a:ext>
            </a:extLst>
          </p:cNvPr>
          <p:cNvCxnSpPr>
            <a:cxnSpLocks/>
          </p:cNvCxnSpPr>
          <p:nvPr userDrawn="1"/>
        </p:nvCxnSpPr>
        <p:spPr>
          <a:xfrm>
            <a:off x="495300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4D386F-EB0E-40B9-B3F2-CE2ED141C23D}"/>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5CD18670-33C0-4C82-A8BA-E5E71375EDA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C67072B-98E7-4BA7-8A7D-37AECADD06BC}"/>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6B4FF566-57C5-427A-B019-6A89F47FD96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AB021586-E0E6-477F-9A3F-9F53E2A17E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349856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5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8" name="Picture Placeholder 2">
            <a:extLst>
              <a:ext uri="{FF2B5EF4-FFF2-40B4-BE49-F238E27FC236}">
                <a16:creationId xmlns:a16="http://schemas.microsoft.com/office/drawing/2014/main" id="{290A4166-1562-4BC1-B8FD-307CCC81ABB6}"/>
              </a:ext>
            </a:extLst>
          </p:cNvPr>
          <p:cNvSpPr>
            <a:spLocks noGrp="1"/>
          </p:cNvSpPr>
          <p:nvPr>
            <p:ph type="pic" sz="quarter" idx="11"/>
          </p:nvPr>
        </p:nvSpPr>
        <p:spPr>
          <a:xfrm>
            <a:off x="5101472"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3E2561FA-2FBD-4C57-9066-8B8B81C6648B}"/>
              </a:ext>
            </a:extLst>
          </p:cNvPr>
          <p:cNvSpPr>
            <a:spLocks noGrp="1"/>
          </p:cNvSpPr>
          <p:nvPr>
            <p:ph sz="quarter" idx="13"/>
          </p:nvPr>
        </p:nvSpPr>
        <p:spPr>
          <a:xfrm>
            <a:off x="63246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2" name="Picture Placeholder 2">
            <a:extLst>
              <a:ext uri="{FF2B5EF4-FFF2-40B4-BE49-F238E27FC236}">
                <a16:creationId xmlns:a16="http://schemas.microsoft.com/office/drawing/2014/main" id="{74F61F0C-B6DF-42C4-8191-884D1E20449F}"/>
              </a:ext>
            </a:extLst>
          </p:cNvPr>
          <p:cNvSpPr>
            <a:spLocks noGrp="1"/>
          </p:cNvSpPr>
          <p:nvPr>
            <p:ph type="pic" sz="quarter" idx="15"/>
          </p:nvPr>
        </p:nvSpPr>
        <p:spPr>
          <a:xfrm>
            <a:off x="5101472"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a:extLst>
              <a:ext uri="{FF2B5EF4-FFF2-40B4-BE49-F238E27FC236}">
                <a16:creationId xmlns:a16="http://schemas.microsoft.com/office/drawing/2014/main" id="{74A90F65-2E3F-4D28-8431-694CE930E370}"/>
              </a:ext>
            </a:extLst>
          </p:cNvPr>
          <p:cNvSpPr>
            <a:spLocks noGrp="1"/>
          </p:cNvSpPr>
          <p:nvPr>
            <p:ph sz="quarter" idx="17"/>
          </p:nvPr>
        </p:nvSpPr>
        <p:spPr>
          <a:xfrm>
            <a:off x="63246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7" name="Picture Placeholder 2">
            <a:extLst>
              <a:ext uri="{FF2B5EF4-FFF2-40B4-BE49-F238E27FC236}">
                <a16:creationId xmlns:a16="http://schemas.microsoft.com/office/drawing/2014/main" id="{287E0AC9-6ED2-4769-9546-5CD7A17077BB}"/>
              </a:ext>
            </a:extLst>
          </p:cNvPr>
          <p:cNvSpPr>
            <a:spLocks noGrp="1"/>
          </p:cNvSpPr>
          <p:nvPr>
            <p:ph type="pic" sz="quarter" idx="19"/>
          </p:nvPr>
        </p:nvSpPr>
        <p:spPr>
          <a:xfrm>
            <a:off x="5101472"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5">
            <a:extLst>
              <a:ext uri="{FF2B5EF4-FFF2-40B4-BE49-F238E27FC236}">
                <a16:creationId xmlns:a16="http://schemas.microsoft.com/office/drawing/2014/main" id="{823428D4-EAFC-440F-8FDD-A3FF397F504E}"/>
              </a:ext>
            </a:extLst>
          </p:cNvPr>
          <p:cNvSpPr>
            <a:spLocks noGrp="1"/>
          </p:cNvSpPr>
          <p:nvPr>
            <p:ph sz="quarter" idx="21"/>
          </p:nvPr>
        </p:nvSpPr>
        <p:spPr>
          <a:xfrm>
            <a:off x="63246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FDC4B1F2-3724-457A-9113-04160301DBAC}"/>
              </a:ext>
            </a:extLst>
          </p:cNvPr>
          <p:cNvGrpSpPr/>
          <p:nvPr userDrawn="1"/>
        </p:nvGrpSpPr>
        <p:grpSpPr>
          <a:xfrm>
            <a:off x="0" y="6172200"/>
            <a:ext cx="12191999" cy="571500"/>
            <a:chOff x="0" y="6172200"/>
            <a:chExt cx="12191999" cy="571500"/>
          </a:xfrm>
        </p:grpSpPr>
        <p:cxnSp>
          <p:nvCxnSpPr>
            <p:cNvPr id="28" name="Straight Connector 27">
              <a:extLst>
                <a:ext uri="{FF2B5EF4-FFF2-40B4-BE49-F238E27FC236}">
                  <a16:creationId xmlns:a16="http://schemas.microsoft.com/office/drawing/2014/main" id="{396943CF-76AD-4F05-BE04-4E0DE6AFBC6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1DABD9B-0AA2-4A2E-B4F4-025529F2909D}"/>
                </a:ext>
              </a:extLst>
            </p:cNvPr>
            <p:cNvGrpSpPr/>
            <p:nvPr userDrawn="1"/>
          </p:nvGrpSpPr>
          <p:grpSpPr>
            <a:xfrm>
              <a:off x="1562100" y="6286500"/>
              <a:ext cx="9067801" cy="457200"/>
              <a:chOff x="2098548" y="6286500"/>
              <a:chExt cx="9067801" cy="457200"/>
            </a:xfrm>
          </p:grpSpPr>
          <p:sp>
            <p:nvSpPr>
              <p:cNvPr id="30" name="TextBox 29">
                <a:extLst>
                  <a:ext uri="{FF2B5EF4-FFF2-40B4-BE49-F238E27FC236}">
                    <a16:creationId xmlns:a16="http://schemas.microsoft.com/office/drawing/2014/main" id="{1BE187AA-B760-40E1-B26A-416599D418D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67E3B607-C70F-43B4-B675-014002CB7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9530693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5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4">
            <a:extLst>
              <a:ext uri="{FF2B5EF4-FFF2-40B4-BE49-F238E27FC236}">
                <a16:creationId xmlns:a16="http://schemas.microsoft.com/office/drawing/2014/main" id="{7105A249-33CD-44CA-8B0A-7FE91A497F2E}"/>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21" name="Straight Connector 20">
            <a:extLst>
              <a:ext uri="{FF2B5EF4-FFF2-40B4-BE49-F238E27FC236}">
                <a16:creationId xmlns:a16="http://schemas.microsoft.com/office/drawing/2014/main" id="{0AA23CAC-1E06-43EA-A483-F3741CEE81F3}"/>
              </a:ext>
            </a:extLst>
          </p:cNvPr>
          <p:cNvCxnSpPr>
            <a:cxnSpLocks/>
          </p:cNvCxnSpPr>
          <p:nvPr userDrawn="1"/>
        </p:nvCxnSpPr>
        <p:spPr>
          <a:xfrm>
            <a:off x="506731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C0FABB5-C102-4BED-A4CD-FEE84B3D681D}"/>
              </a:ext>
            </a:extLst>
          </p:cNvPr>
          <p:cNvGrpSpPr/>
          <p:nvPr userDrawn="1"/>
        </p:nvGrpSpPr>
        <p:grpSpPr>
          <a:xfrm>
            <a:off x="0" y="6172200"/>
            <a:ext cx="12191999" cy="571500"/>
            <a:chOff x="0" y="6172200"/>
            <a:chExt cx="12191999" cy="571500"/>
          </a:xfrm>
        </p:grpSpPr>
        <p:cxnSp>
          <p:nvCxnSpPr>
            <p:cNvPr id="26" name="Straight Connector 25">
              <a:extLst>
                <a:ext uri="{FF2B5EF4-FFF2-40B4-BE49-F238E27FC236}">
                  <a16:creationId xmlns:a16="http://schemas.microsoft.com/office/drawing/2014/main" id="{5B2AD71F-2EAD-459A-A538-9EEE99F9351B}"/>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6B70BBC-AA30-4854-8160-6C871812448F}"/>
                </a:ext>
              </a:extLst>
            </p:cNvPr>
            <p:cNvGrpSpPr/>
            <p:nvPr userDrawn="1"/>
          </p:nvGrpSpPr>
          <p:grpSpPr>
            <a:xfrm>
              <a:off x="1562100" y="6286500"/>
              <a:ext cx="9067801" cy="457200"/>
              <a:chOff x="2098548" y="6286500"/>
              <a:chExt cx="9067801" cy="457200"/>
            </a:xfrm>
          </p:grpSpPr>
          <p:sp>
            <p:nvSpPr>
              <p:cNvPr id="28" name="TextBox 27">
                <a:extLst>
                  <a:ext uri="{FF2B5EF4-FFF2-40B4-BE49-F238E27FC236}">
                    <a16:creationId xmlns:a16="http://schemas.microsoft.com/office/drawing/2014/main" id="{B7EB9A3C-93F7-4789-BD56-93436284835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9" name="Picture 28" descr="A picture containing clock&#10;&#10;Description automatically generated">
                <a:extLst>
                  <a:ext uri="{FF2B5EF4-FFF2-40B4-BE49-F238E27FC236}">
                    <a16:creationId xmlns:a16="http://schemas.microsoft.com/office/drawing/2014/main" id="{DBD87806-B829-4987-BCAE-36674A89A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449702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5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a:noAutofit/>
          </a:bodyPr>
          <a:lstStyle>
            <a:lvl1pPr algn="l">
              <a:defRPr>
                <a:solidFill>
                  <a:srgbClr val="5FB94A"/>
                </a:solidFill>
              </a:defRPr>
            </a:lvl1pPr>
          </a:lstStyle>
          <a:p>
            <a:r>
              <a:rPr lang="en-US" dirty="0"/>
              <a:t>This is a Heading</a:t>
            </a:r>
          </a:p>
        </p:txBody>
      </p:sp>
      <p:sp>
        <p:nvSpPr>
          <p:cNvPr id="25" name="Content Placeholder 5">
            <a:extLst>
              <a:ext uri="{FF2B5EF4-FFF2-40B4-BE49-F238E27FC236}">
                <a16:creationId xmlns:a16="http://schemas.microsoft.com/office/drawing/2014/main" id="{2ACC857D-22DF-40A8-AFE4-43900A83BC1C}"/>
              </a:ext>
            </a:extLst>
          </p:cNvPr>
          <p:cNvSpPr>
            <a:spLocks noGrp="1"/>
          </p:cNvSpPr>
          <p:nvPr>
            <p:ph sz="quarter" idx="12"/>
          </p:nvPr>
        </p:nvSpPr>
        <p:spPr>
          <a:xfrm>
            <a:off x="457199" y="1601610"/>
            <a:ext cx="5425521" cy="4341989"/>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4D78A11-0593-4C52-BF7F-FC7E0047B648}"/>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F818934D-C0A4-4025-9E20-9F98E5AA6AF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57B75A3-3577-449E-9959-F9F285702422}"/>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0E054459-468C-4B7A-B85F-ACC6DB3BEB09}"/>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CFF74F53-23C7-4F46-9AA9-13B770477F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594443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5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523173-6DB6-4D07-89E1-F629E7F6A18A}"/>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7416AD69-C84B-403A-99EE-EAF2B4E6911F}"/>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1B68BF4-F7F2-4E05-B868-BC941742FF40}"/>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3F16493A-7FE2-42BB-86A0-C553278A8BC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F425929D-8376-47DF-8506-E645DBD3F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834504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5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userDrawn="1">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userDrawn="1">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userDrawn="1">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userDrawn="1">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userDrawn="1">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userDrawn="1">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1A1D38-7276-429F-927E-0BCC3EEC9397}"/>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47454C92-4C5A-44EB-90B5-1145F3965C5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D928008-BAB4-47A7-9220-81085E333EFE}"/>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2D6A9D82-8046-4B74-A666-9E4CD40E6EA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2874028A-A7F1-47AC-ADAF-323752A6C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8512360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5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9" name="Content Placeholder 5">
            <a:extLst>
              <a:ext uri="{FF2B5EF4-FFF2-40B4-BE49-F238E27FC236}">
                <a16:creationId xmlns:a16="http://schemas.microsoft.com/office/drawing/2014/main" id="{B128D3ED-CEC1-4D98-8B8B-2305E2A50D96}"/>
              </a:ext>
            </a:extLst>
          </p:cNvPr>
          <p:cNvSpPr>
            <a:spLocks noGrp="1"/>
          </p:cNvSpPr>
          <p:nvPr>
            <p:ph sz="quarter" idx="12"/>
          </p:nvPr>
        </p:nvSpPr>
        <p:spPr>
          <a:xfrm>
            <a:off x="457199" y="1601611"/>
            <a:ext cx="5425521" cy="427365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E7C05D9-0DBD-4902-85E0-47B69944C121}"/>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017C8078-F24C-450B-939E-BF1BFAEA4D8C}"/>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CCF0A-4EDF-43D7-B8FA-16AAF75DF23C}"/>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897B74F3-5E35-4DD8-88FD-0DDA654E331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8608C20A-91C0-457D-8481-306729CB7C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9024749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5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112776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86106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9DC9EEF0-D68A-4F9A-B9C7-976CC0F73ED7}"/>
              </a:ext>
            </a:extLst>
          </p:cNvPr>
          <p:cNvGrpSpPr/>
          <p:nvPr userDrawn="1"/>
        </p:nvGrpSpPr>
        <p:grpSpPr>
          <a:xfrm>
            <a:off x="0" y="6172200"/>
            <a:ext cx="12191999" cy="571500"/>
            <a:chOff x="0" y="6172200"/>
            <a:chExt cx="12191999" cy="571500"/>
          </a:xfrm>
        </p:grpSpPr>
        <p:cxnSp>
          <p:nvCxnSpPr>
            <p:cNvPr id="12" name="Straight Connector 11">
              <a:extLst>
                <a:ext uri="{FF2B5EF4-FFF2-40B4-BE49-F238E27FC236}">
                  <a16:creationId xmlns:a16="http://schemas.microsoft.com/office/drawing/2014/main" id="{1BC72B90-D413-43C6-9024-DE257C239E68}"/>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0BA0C8E-5F1F-4F7B-B8BA-3D240F5C24A6}"/>
                </a:ext>
              </a:extLst>
            </p:cNvPr>
            <p:cNvGrpSpPr/>
            <p:nvPr userDrawn="1"/>
          </p:nvGrpSpPr>
          <p:grpSpPr>
            <a:xfrm>
              <a:off x="1562100" y="6286500"/>
              <a:ext cx="9067801" cy="457200"/>
              <a:chOff x="2098548" y="6286500"/>
              <a:chExt cx="9067801" cy="457200"/>
            </a:xfrm>
          </p:grpSpPr>
          <p:sp>
            <p:nvSpPr>
              <p:cNvPr id="19" name="TextBox 18">
                <a:extLst>
                  <a:ext uri="{FF2B5EF4-FFF2-40B4-BE49-F238E27FC236}">
                    <a16:creationId xmlns:a16="http://schemas.microsoft.com/office/drawing/2014/main" id="{C9B0649D-5998-4B08-B534-6AE2515974D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0" name="Picture 19" descr="A picture containing clock&#10;&#10;Description automatically generated">
                <a:extLst>
                  <a:ext uri="{FF2B5EF4-FFF2-40B4-BE49-F238E27FC236}">
                    <a16:creationId xmlns:a16="http://schemas.microsoft.com/office/drawing/2014/main" id="{76F4DC0D-C3DE-4746-8F9D-97C59A50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515143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5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200" y="1603022"/>
            <a:ext cx="5638800" cy="426437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6357389" y="457200"/>
            <a:ext cx="5371126" cy="5410194"/>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grpSp>
        <p:nvGrpSpPr>
          <p:cNvPr id="17" name="Group 16">
            <a:extLst>
              <a:ext uri="{FF2B5EF4-FFF2-40B4-BE49-F238E27FC236}">
                <a16:creationId xmlns:a16="http://schemas.microsoft.com/office/drawing/2014/main" id="{7766064C-7D19-4A44-8582-8D212C3EF33B}"/>
              </a:ext>
            </a:extLst>
          </p:cNvPr>
          <p:cNvGrpSpPr/>
          <p:nvPr userDrawn="1"/>
        </p:nvGrpSpPr>
        <p:grpSpPr>
          <a:xfrm>
            <a:off x="0" y="6172200"/>
            <a:ext cx="12191999" cy="571500"/>
            <a:chOff x="0" y="6172200"/>
            <a:chExt cx="12191999" cy="571500"/>
          </a:xfrm>
        </p:grpSpPr>
        <p:cxnSp>
          <p:nvCxnSpPr>
            <p:cNvPr id="18" name="Straight Connector 17">
              <a:extLst>
                <a:ext uri="{FF2B5EF4-FFF2-40B4-BE49-F238E27FC236}">
                  <a16:creationId xmlns:a16="http://schemas.microsoft.com/office/drawing/2014/main" id="{07BF610F-221B-4B49-8D29-1192D9A26AD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2D1943D-C05C-43D0-846C-0134E0839ADF}"/>
                </a:ext>
              </a:extLst>
            </p:cNvPr>
            <p:cNvGrpSpPr/>
            <p:nvPr userDrawn="1"/>
          </p:nvGrpSpPr>
          <p:grpSpPr>
            <a:xfrm>
              <a:off x="1562100" y="6286500"/>
              <a:ext cx="9067801" cy="457200"/>
              <a:chOff x="2098548" y="6286500"/>
              <a:chExt cx="9067801" cy="457200"/>
            </a:xfrm>
          </p:grpSpPr>
          <p:sp>
            <p:nvSpPr>
              <p:cNvPr id="20" name="TextBox 19">
                <a:extLst>
                  <a:ext uri="{FF2B5EF4-FFF2-40B4-BE49-F238E27FC236}">
                    <a16:creationId xmlns:a16="http://schemas.microsoft.com/office/drawing/2014/main" id="{B017067F-3213-4C7C-BE7C-34D0A7B3BA5F}"/>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1" name="Picture 20" descr="A picture containing clock&#10;&#10;Description automatically generated">
                <a:extLst>
                  <a:ext uri="{FF2B5EF4-FFF2-40B4-BE49-F238E27FC236}">
                    <a16:creationId xmlns:a16="http://schemas.microsoft.com/office/drawing/2014/main" id="{4E7ABFEC-EFFA-4562-97EE-47EC386B83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18881648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5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lstStyle>
            <a:lvl1pPr algn="l">
              <a:defRPr>
                <a:solidFill>
                  <a:srgbClr val="5FB94A"/>
                </a:solidFill>
              </a:defRPr>
            </a:lvl1pPr>
          </a:lstStyle>
          <a:p>
            <a:r>
              <a:rPr lang="en-US" dirty="0"/>
              <a:t>This is a Heading</a:t>
            </a:r>
          </a:p>
        </p:txBody>
      </p:sp>
      <p:sp>
        <p:nvSpPr>
          <p:cNvPr id="14" name="Content Placeholder 5">
            <a:extLst>
              <a:ext uri="{FF2B5EF4-FFF2-40B4-BE49-F238E27FC236}">
                <a16:creationId xmlns:a16="http://schemas.microsoft.com/office/drawing/2014/main" id="{186AB6E6-8BBD-4EE2-9337-B25E49A1C1A3}"/>
              </a:ext>
            </a:extLst>
          </p:cNvPr>
          <p:cNvSpPr>
            <a:spLocks noGrp="1"/>
          </p:cNvSpPr>
          <p:nvPr>
            <p:ph sz="quarter" idx="12"/>
          </p:nvPr>
        </p:nvSpPr>
        <p:spPr>
          <a:xfrm>
            <a:off x="457199" y="1601611"/>
            <a:ext cx="3962381" cy="3654778"/>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4">
            <a:extLst>
              <a:ext uri="{FF2B5EF4-FFF2-40B4-BE49-F238E27FC236}">
                <a16:creationId xmlns:a16="http://schemas.microsoft.com/office/drawing/2014/main" id="{367A9312-3C06-4DB0-B06F-698DB69D0235}"/>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3" name="Straight Connector 2">
            <a:extLst>
              <a:ext uri="{FF2B5EF4-FFF2-40B4-BE49-F238E27FC236}">
                <a16:creationId xmlns:a16="http://schemas.microsoft.com/office/drawing/2014/main" id="{40D8B668-B205-488B-8392-E52C2B4B2716}"/>
              </a:ext>
            </a:extLst>
          </p:cNvPr>
          <p:cNvCxnSpPr>
            <a:cxnSpLocks/>
          </p:cNvCxnSpPr>
          <p:nvPr userDrawn="1"/>
        </p:nvCxnSpPr>
        <p:spPr>
          <a:xfrm>
            <a:off x="495300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4D386F-EB0E-40B9-B3F2-CE2ED141C23D}"/>
              </a:ext>
            </a:extLst>
          </p:cNvPr>
          <p:cNvGrpSpPr/>
          <p:nvPr userDrawn="1"/>
        </p:nvGrpSpPr>
        <p:grpSpPr>
          <a:xfrm>
            <a:off x="0" y="6172200"/>
            <a:ext cx="12191999" cy="571500"/>
            <a:chOff x="0" y="6172200"/>
            <a:chExt cx="12191999" cy="571500"/>
          </a:xfrm>
        </p:grpSpPr>
        <p:cxnSp>
          <p:nvCxnSpPr>
            <p:cNvPr id="19" name="Straight Connector 18">
              <a:extLst>
                <a:ext uri="{FF2B5EF4-FFF2-40B4-BE49-F238E27FC236}">
                  <a16:creationId xmlns:a16="http://schemas.microsoft.com/office/drawing/2014/main" id="{5CD18670-33C0-4C82-A8BA-E5E71375EDA2}"/>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C67072B-98E7-4BA7-8A7D-37AECADD06BC}"/>
                </a:ext>
              </a:extLst>
            </p:cNvPr>
            <p:cNvGrpSpPr/>
            <p:nvPr userDrawn="1"/>
          </p:nvGrpSpPr>
          <p:grpSpPr>
            <a:xfrm>
              <a:off x="1562100" y="6286500"/>
              <a:ext cx="9067801" cy="457200"/>
              <a:chOff x="2098548" y="6286500"/>
              <a:chExt cx="9067801" cy="457200"/>
            </a:xfrm>
          </p:grpSpPr>
          <p:sp>
            <p:nvSpPr>
              <p:cNvPr id="21" name="TextBox 20">
                <a:extLst>
                  <a:ext uri="{FF2B5EF4-FFF2-40B4-BE49-F238E27FC236}">
                    <a16:creationId xmlns:a16="http://schemas.microsoft.com/office/drawing/2014/main" id="{6B4FF566-57C5-427A-B019-6A89F47FD96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2" name="Picture 21" descr="A picture containing clock&#10;&#10;Description automatically generated">
                <a:extLst>
                  <a:ext uri="{FF2B5EF4-FFF2-40B4-BE49-F238E27FC236}">
                    <a16:creationId xmlns:a16="http://schemas.microsoft.com/office/drawing/2014/main" id="{AB021586-E0E6-477F-9A3F-9F53E2A17E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3842418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mission 2">
    <p:bg>
      <p:bgPr>
        <a:gradFill>
          <a:gsLst>
            <a:gs pos="0">
              <a:schemeClr val="accent3"/>
            </a:gs>
            <a:gs pos="90000">
              <a:srgbClr val="EE6132"/>
            </a:gs>
          </a:gsLst>
          <a:lin ang="2700000" scaled="1"/>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D07A072-193E-4642-8AE1-9D2EB383ADC5}"/>
              </a:ext>
            </a:extLst>
          </p:cNvPr>
          <p:cNvCxnSpPr/>
          <p:nvPr userDrawn="1"/>
        </p:nvCxnSpPr>
        <p:spPr>
          <a:xfrm>
            <a:off x="1524000" y="3509963"/>
            <a:ext cx="9144000" cy="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EC13639-4B14-4C57-B574-46CC84A76D72}"/>
              </a:ext>
            </a:extLst>
          </p:cNvPr>
          <p:cNvSpPr>
            <a:spLocks noGrp="1"/>
          </p:cNvSpPr>
          <p:nvPr>
            <p:ph type="subTitle" idx="1"/>
          </p:nvPr>
        </p:nvSpPr>
        <p:spPr>
          <a:xfrm>
            <a:off x="1524000" y="3738562"/>
            <a:ext cx="9144000" cy="1519237"/>
          </a:xfrm>
        </p:spPr>
        <p:txBody>
          <a:bodyPr tIns="91440"/>
          <a:lstStyle>
            <a:lvl1pPr marL="0" indent="0" algn="ctr">
              <a:buNone/>
              <a:defRPr sz="2400">
                <a:solidFill>
                  <a:schemeClr val="bg1"/>
                </a:solidFill>
                <a:effectLst>
                  <a:outerShdw blurRad="1270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
            <a:extLst>
              <a:ext uri="{FF2B5EF4-FFF2-40B4-BE49-F238E27FC236}">
                <a16:creationId xmlns:a16="http://schemas.microsoft.com/office/drawing/2014/main" id="{16667284-CF6E-4A8A-AB33-CED69B98A724}"/>
              </a:ext>
            </a:extLst>
          </p:cNvPr>
          <p:cNvSpPr>
            <a:spLocks noGrp="1"/>
          </p:cNvSpPr>
          <p:nvPr>
            <p:ph type="ctrTitle"/>
          </p:nvPr>
        </p:nvSpPr>
        <p:spPr>
          <a:xfrm>
            <a:off x="1524000" y="1122363"/>
            <a:ext cx="9144000" cy="2306632"/>
          </a:xfrm>
          <a:effectLst>
            <a:outerShdw blurRad="63500" sx="102000" sy="102000" algn="ctr" rotWithShape="0">
              <a:prstClr val="black">
                <a:alpha val="40000"/>
              </a:prstClr>
            </a:outerShdw>
          </a:effectLst>
        </p:spPr>
        <p:txBody>
          <a:bodyPr bIns="91440" anchor="b"/>
          <a:lstStyle>
            <a:lvl1pPr algn="ctr">
              <a:tabLst>
                <a:tab pos="7939088" algn="l"/>
              </a:tabLst>
              <a:defRPr sz="6000">
                <a:solidFill>
                  <a:schemeClr val="bg1"/>
                </a:solidFill>
                <a:effectLst>
                  <a:outerShdw blurRad="127000" algn="ctr" rotWithShape="0">
                    <a:prstClr val="black">
                      <a:alpha val="40000"/>
                    </a:prstClr>
                  </a:outerShdw>
                </a:effectLst>
              </a:defRPr>
            </a:lvl1pPr>
          </a:lstStyle>
          <a:p>
            <a:r>
              <a:rPr lang="en-US" dirty="0"/>
              <a:t>Click to edit Master title </a:t>
            </a:r>
          </a:p>
        </p:txBody>
      </p:sp>
      <p:pic>
        <p:nvPicPr>
          <p:cNvPr id="8" name="Picture 7" descr="A picture containing wheel, drawing&#10;&#10;Description automatically generated">
            <a:extLst>
              <a:ext uri="{FF2B5EF4-FFF2-40B4-BE49-F238E27FC236}">
                <a16:creationId xmlns:a16="http://schemas.microsoft.com/office/drawing/2014/main" id="{9F26C195-6238-4D87-879D-1229302726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1600" y="533400"/>
            <a:ext cx="1828800" cy="914400"/>
          </a:xfrm>
          <a:prstGeom prst="rect">
            <a:avLst/>
          </a:prstGeom>
        </p:spPr>
      </p:pic>
    </p:spTree>
    <p:extLst>
      <p:ext uri="{BB962C8B-B14F-4D97-AF65-F5344CB8AC3E}">
        <p14:creationId xmlns:p14="http://schemas.microsoft.com/office/powerpoint/2010/main" val="36869545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6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8" name="Picture Placeholder 2">
            <a:extLst>
              <a:ext uri="{FF2B5EF4-FFF2-40B4-BE49-F238E27FC236}">
                <a16:creationId xmlns:a16="http://schemas.microsoft.com/office/drawing/2014/main" id="{290A4166-1562-4BC1-B8FD-307CCC81ABB6}"/>
              </a:ext>
            </a:extLst>
          </p:cNvPr>
          <p:cNvSpPr>
            <a:spLocks noGrp="1"/>
          </p:cNvSpPr>
          <p:nvPr>
            <p:ph type="pic" sz="quarter" idx="11"/>
          </p:nvPr>
        </p:nvSpPr>
        <p:spPr>
          <a:xfrm>
            <a:off x="5101472"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5">
            <a:extLst>
              <a:ext uri="{FF2B5EF4-FFF2-40B4-BE49-F238E27FC236}">
                <a16:creationId xmlns:a16="http://schemas.microsoft.com/office/drawing/2014/main" id="{3E2561FA-2FBD-4C57-9066-8B8B81C6648B}"/>
              </a:ext>
            </a:extLst>
          </p:cNvPr>
          <p:cNvSpPr>
            <a:spLocks noGrp="1"/>
          </p:cNvSpPr>
          <p:nvPr>
            <p:ph sz="quarter" idx="13"/>
          </p:nvPr>
        </p:nvSpPr>
        <p:spPr>
          <a:xfrm>
            <a:off x="63246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2" name="Picture Placeholder 2">
            <a:extLst>
              <a:ext uri="{FF2B5EF4-FFF2-40B4-BE49-F238E27FC236}">
                <a16:creationId xmlns:a16="http://schemas.microsoft.com/office/drawing/2014/main" id="{74F61F0C-B6DF-42C4-8191-884D1E20449F}"/>
              </a:ext>
            </a:extLst>
          </p:cNvPr>
          <p:cNvSpPr>
            <a:spLocks noGrp="1"/>
          </p:cNvSpPr>
          <p:nvPr>
            <p:ph type="pic" sz="quarter" idx="15"/>
          </p:nvPr>
        </p:nvSpPr>
        <p:spPr>
          <a:xfrm>
            <a:off x="5101472"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5">
            <a:extLst>
              <a:ext uri="{FF2B5EF4-FFF2-40B4-BE49-F238E27FC236}">
                <a16:creationId xmlns:a16="http://schemas.microsoft.com/office/drawing/2014/main" id="{74A90F65-2E3F-4D28-8431-694CE930E370}"/>
              </a:ext>
            </a:extLst>
          </p:cNvPr>
          <p:cNvSpPr>
            <a:spLocks noGrp="1"/>
          </p:cNvSpPr>
          <p:nvPr>
            <p:ph sz="quarter" idx="17"/>
          </p:nvPr>
        </p:nvSpPr>
        <p:spPr>
          <a:xfrm>
            <a:off x="63246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7" name="Picture Placeholder 2">
            <a:extLst>
              <a:ext uri="{FF2B5EF4-FFF2-40B4-BE49-F238E27FC236}">
                <a16:creationId xmlns:a16="http://schemas.microsoft.com/office/drawing/2014/main" id="{287E0AC9-6ED2-4769-9546-5CD7A17077BB}"/>
              </a:ext>
            </a:extLst>
          </p:cNvPr>
          <p:cNvSpPr>
            <a:spLocks noGrp="1"/>
          </p:cNvSpPr>
          <p:nvPr>
            <p:ph type="pic" sz="quarter" idx="19"/>
          </p:nvPr>
        </p:nvSpPr>
        <p:spPr>
          <a:xfrm>
            <a:off x="5101472"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5">
            <a:extLst>
              <a:ext uri="{FF2B5EF4-FFF2-40B4-BE49-F238E27FC236}">
                <a16:creationId xmlns:a16="http://schemas.microsoft.com/office/drawing/2014/main" id="{823428D4-EAFC-440F-8FDD-A3FF397F504E}"/>
              </a:ext>
            </a:extLst>
          </p:cNvPr>
          <p:cNvSpPr>
            <a:spLocks noGrp="1"/>
          </p:cNvSpPr>
          <p:nvPr>
            <p:ph sz="quarter" idx="21"/>
          </p:nvPr>
        </p:nvSpPr>
        <p:spPr>
          <a:xfrm>
            <a:off x="63246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7" name="Group 26">
            <a:extLst>
              <a:ext uri="{FF2B5EF4-FFF2-40B4-BE49-F238E27FC236}">
                <a16:creationId xmlns:a16="http://schemas.microsoft.com/office/drawing/2014/main" id="{FDC4B1F2-3724-457A-9113-04160301DBAC}"/>
              </a:ext>
            </a:extLst>
          </p:cNvPr>
          <p:cNvGrpSpPr/>
          <p:nvPr userDrawn="1"/>
        </p:nvGrpSpPr>
        <p:grpSpPr>
          <a:xfrm>
            <a:off x="0" y="6172200"/>
            <a:ext cx="12191999" cy="571500"/>
            <a:chOff x="0" y="6172200"/>
            <a:chExt cx="12191999" cy="571500"/>
          </a:xfrm>
        </p:grpSpPr>
        <p:cxnSp>
          <p:nvCxnSpPr>
            <p:cNvPr id="28" name="Straight Connector 27">
              <a:extLst>
                <a:ext uri="{FF2B5EF4-FFF2-40B4-BE49-F238E27FC236}">
                  <a16:creationId xmlns:a16="http://schemas.microsoft.com/office/drawing/2014/main" id="{396943CF-76AD-4F05-BE04-4E0DE6AFBC69}"/>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1DABD9B-0AA2-4A2E-B4F4-025529F2909D}"/>
                </a:ext>
              </a:extLst>
            </p:cNvPr>
            <p:cNvGrpSpPr/>
            <p:nvPr userDrawn="1"/>
          </p:nvGrpSpPr>
          <p:grpSpPr>
            <a:xfrm>
              <a:off x="1562100" y="6286500"/>
              <a:ext cx="9067801" cy="457200"/>
              <a:chOff x="2098548" y="6286500"/>
              <a:chExt cx="9067801" cy="457200"/>
            </a:xfrm>
          </p:grpSpPr>
          <p:sp>
            <p:nvSpPr>
              <p:cNvPr id="30" name="TextBox 29">
                <a:extLst>
                  <a:ext uri="{FF2B5EF4-FFF2-40B4-BE49-F238E27FC236}">
                    <a16:creationId xmlns:a16="http://schemas.microsoft.com/office/drawing/2014/main" id="{1BE187AA-B760-40E1-B26A-416599D418DB}"/>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1" name="Picture 30" descr="A picture containing clock&#10;&#10;Description automatically generated">
                <a:extLst>
                  <a:ext uri="{FF2B5EF4-FFF2-40B4-BE49-F238E27FC236}">
                    <a16:creationId xmlns:a16="http://schemas.microsoft.com/office/drawing/2014/main" id="{67E3B607-C70F-43B4-B675-014002CB7D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4433042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6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EF9CFB-DBD9-4659-B6F6-5641DEC5785A}"/>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3" name="Picture Placeholder 2">
            <a:extLst>
              <a:ext uri="{FF2B5EF4-FFF2-40B4-BE49-F238E27FC236}">
                <a16:creationId xmlns:a16="http://schemas.microsoft.com/office/drawing/2014/main" id="{2FA3F361-798E-4EC5-B69A-CAC7E4F0757D}"/>
              </a:ext>
            </a:extLst>
          </p:cNvPr>
          <p:cNvSpPr>
            <a:spLocks noGrp="1"/>
          </p:cNvSpPr>
          <p:nvPr>
            <p:ph type="pic" sz="quarter" idx="10"/>
          </p:nvPr>
        </p:nvSpPr>
        <p:spPr>
          <a:xfrm>
            <a:off x="457200" y="1600200"/>
            <a:ext cx="914400" cy="914400"/>
          </a:xfrm>
        </p:spPr>
        <p:txBody>
          <a:bodyPr/>
          <a:lstStyle/>
          <a:p>
            <a:endParaRPr lang="en-US" dirty="0"/>
          </a:p>
        </p:txBody>
      </p:sp>
      <p:sp>
        <p:nvSpPr>
          <p:cNvPr id="6" name="Content Placeholder 5">
            <a:extLst>
              <a:ext uri="{FF2B5EF4-FFF2-40B4-BE49-F238E27FC236}">
                <a16:creationId xmlns:a16="http://schemas.microsoft.com/office/drawing/2014/main" id="{CF5E57FB-4484-45CD-80FE-DB7B01CA51D2}"/>
              </a:ext>
            </a:extLst>
          </p:cNvPr>
          <p:cNvSpPr>
            <a:spLocks noGrp="1"/>
          </p:cNvSpPr>
          <p:nvPr>
            <p:ph sz="quarter" idx="12"/>
          </p:nvPr>
        </p:nvSpPr>
        <p:spPr>
          <a:xfrm>
            <a:off x="1676400" y="1600200"/>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a:extLst>
              <a:ext uri="{FF2B5EF4-FFF2-40B4-BE49-F238E27FC236}">
                <a16:creationId xmlns:a16="http://schemas.microsoft.com/office/drawing/2014/main" id="{52C7F59A-E3E5-4815-86FC-D6B39F97451F}"/>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690C5BBC-1319-4BB8-9D28-446607291E94}"/>
              </a:ext>
            </a:extLst>
          </p:cNvPr>
          <p:cNvSpPr>
            <a:spLocks noGrp="1"/>
          </p:cNvSpPr>
          <p:nvPr>
            <p:ph sz="quarter" idx="16"/>
          </p:nvPr>
        </p:nvSpPr>
        <p:spPr>
          <a:xfrm>
            <a:off x="1676400" y="2993252"/>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08506A5C-5D64-4551-BFF4-198A3C8F04B7}"/>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C043CF4-56F6-44A3-B416-E381D2A573E7}"/>
              </a:ext>
            </a:extLst>
          </p:cNvPr>
          <p:cNvSpPr>
            <a:spLocks noGrp="1"/>
          </p:cNvSpPr>
          <p:nvPr>
            <p:ph sz="quarter" idx="20"/>
          </p:nvPr>
        </p:nvSpPr>
        <p:spPr>
          <a:xfrm>
            <a:off x="1676400" y="4365094"/>
            <a:ext cx="29718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Picture Placeholder 4">
            <a:extLst>
              <a:ext uri="{FF2B5EF4-FFF2-40B4-BE49-F238E27FC236}">
                <a16:creationId xmlns:a16="http://schemas.microsoft.com/office/drawing/2014/main" id="{7105A249-33CD-44CA-8B0A-7FE91A497F2E}"/>
              </a:ext>
            </a:extLst>
          </p:cNvPr>
          <p:cNvSpPr>
            <a:spLocks noGrp="1"/>
          </p:cNvSpPr>
          <p:nvPr>
            <p:ph type="pic" sz="quarter" idx="17"/>
          </p:nvPr>
        </p:nvSpPr>
        <p:spPr>
          <a:xfrm>
            <a:off x="5486421" y="1601611"/>
            <a:ext cx="3657580" cy="3654779"/>
          </a:xfrm>
          <a:prstGeom prst="roundRect">
            <a:avLst>
              <a:gd name="adj" fmla="val 4163"/>
            </a:avLst>
          </a:prstGeom>
          <a:noFill/>
          <a:ln>
            <a:noFill/>
          </a:ln>
          <a:effectLst>
            <a:outerShdw blurRad="127000" algn="ctr" rotWithShape="0">
              <a:srgbClr val="3A4146">
                <a:alpha val="20000"/>
              </a:srgbClr>
            </a:outerShdw>
          </a:effectLst>
        </p:spPr>
        <p:txBody>
          <a:bodyPr/>
          <a:lstStyle/>
          <a:p>
            <a:endParaRPr lang="en-US" dirty="0"/>
          </a:p>
        </p:txBody>
      </p:sp>
      <p:cxnSp>
        <p:nvCxnSpPr>
          <p:cNvPr id="21" name="Straight Connector 20">
            <a:extLst>
              <a:ext uri="{FF2B5EF4-FFF2-40B4-BE49-F238E27FC236}">
                <a16:creationId xmlns:a16="http://schemas.microsoft.com/office/drawing/2014/main" id="{0AA23CAC-1E06-43EA-A483-F3741CEE81F3}"/>
              </a:ext>
            </a:extLst>
          </p:cNvPr>
          <p:cNvCxnSpPr>
            <a:cxnSpLocks/>
          </p:cNvCxnSpPr>
          <p:nvPr userDrawn="1"/>
        </p:nvCxnSpPr>
        <p:spPr>
          <a:xfrm>
            <a:off x="5067310" y="1600200"/>
            <a:ext cx="0" cy="36576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C0FABB5-C102-4BED-A4CD-FEE84B3D681D}"/>
              </a:ext>
            </a:extLst>
          </p:cNvPr>
          <p:cNvGrpSpPr/>
          <p:nvPr userDrawn="1"/>
        </p:nvGrpSpPr>
        <p:grpSpPr>
          <a:xfrm>
            <a:off x="0" y="6172200"/>
            <a:ext cx="12191999" cy="571500"/>
            <a:chOff x="0" y="6172200"/>
            <a:chExt cx="12191999" cy="571500"/>
          </a:xfrm>
        </p:grpSpPr>
        <p:cxnSp>
          <p:nvCxnSpPr>
            <p:cNvPr id="26" name="Straight Connector 25">
              <a:extLst>
                <a:ext uri="{FF2B5EF4-FFF2-40B4-BE49-F238E27FC236}">
                  <a16:creationId xmlns:a16="http://schemas.microsoft.com/office/drawing/2014/main" id="{5B2AD71F-2EAD-459A-A538-9EEE99F9351B}"/>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B6B70BBC-AA30-4854-8160-6C871812448F}"/>
                </a:ext>
              </a:extLst>
            </p:cNvPr>
            <p:cNvGrpSpPr/>
            <p:nvPr userDrawn="1"/>
          </p:nvGrpSpPr>
          <p:grpSpPr>
            <a:xfrm>
              <a:off x="1562100" y="6286500"/>
              <a:ext cx="9067801" cy="457200"/>
              <a:chOff x="2098548" y="6286500"/>
              <a:chExt cx="9067801" cy="457200"/>
            </a:xfrm>
          </p:grpSpPr>
          <p:sp>
            <p:nvSpPr>
              <p:cNvPr id="28" name="TextBox 27">
                <a:extLst>
                  <a:ext uri="{FF2B5EF4-FFF2-40B4-BE49-F238E27FC236}">
                    <a16:creationId xmlns:a16="http://schemas.microsoft.com/office/drawing/2014/main" id="{B7EB9A3C-93F7-4789-BD56-934362848357}"/>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29" name="Picture 28" descr="A picture containing clock&#10;&#10;Description automatically generated">
                <a:extLst>
                  <a:ext uri="{FF2B5EF4-FFF2-40B4-BE49-F238E27FC236}">
                    <a16:creationId xmlns:a16="http://schemas.microsoft.com/office/drawing/2014/main" id="{DBD87806-B829-4987-BCAE-36674A89A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0737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6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a:noAutofit/>
          </a:bodyPr>
          <a:lstStyle>
            <a:lvl1pPr algn="l">
              <a:defRPr>
                <a:solidFill>
                  <a:srgbClr val="5FB94A"/>
                </a:solidFill>
              </a:defRPr>
            </a:lvl1pPr>
          </a:lstStyle>
          <a:p>
            <a:r>
              <a:rPr lang="en-US" dirty="0"/>
              <a:t>This is a Heading</a:t>
            </a:r>
          </a:p>
        </p:txBody>
      </p:sp>
      <p:sp>
        <p:nvSpPr>
          <p:cNvPr id="25" name="Content Placeholder 5">
            <a:extLst>
              <a:ext uri="{FF2B5EF4-FFF2-40B4-BE49-F238E27FC236}">
                <a16:creationId xmlns:a16="http://schemas.microsoft.com/office/drawing/2014/main" id="{2ACC857D-22DF-40A8-AFE4-43900A83BC1C}"/>
              </a:ext>
            </a:extLst>
          </p:cNvPr>
          <p:cNvSpPr>
            <a:spLocks noGrp="1"/>
          </p:cNvSpPr>
          <p:nvPr>
            <p:ph sz="quarter" idx="12"/>
          </p:nvPr>
        </p:nvSpPr>
        <p:spPr>
          <a:xfrm>
            <a:off x="457199" y="1601610"/>
            <a:ext cx="5425521" cy="4341989"/>
          </a:xfrm>
        </p:spPr>
        <p:txBody>
          <a:bodyPr>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4D78A11-0593-4C52-BF7F-FC7E0047B648}"/>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F818934D-C0A4-4025-9E20-9F98E5AA6AF4}"/>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C57B75A3-3577-449E-9959-F9F285702422}"/>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0E054459-468C-4B7A-B85F-ACC6DB3BEB09}"/>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CFF74F53-23C7-4F46-9AA9-13B770477F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151712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6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09281" y="3107121"/>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28681" y="3107121"/>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96200" y="68580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p:ph type="body" idx="1" hasCustomPrompt="1"/>
          </p:nvPr>
        </p:nvSpPr>
        <p:spPr>
          <a:xfrm>
            <a:off x="7848600" y="13539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p:ph type="body" idx="10" hasCustomPrompt="1"/>
          </p:nvPr>
        </p:nvSpPr>
        <p:spPr>
          <a:xfrm>
            <a:off x="6431043"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p:ph type="body" idx="11" hasCustomPrompt="1"/>
          </p:nvPr>
        </p:nvSpPr>
        <p:spPr>
          <a:xfrm>
            <a:off x="9281081" y="3775266"/>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523173-6DB6-4D07-89E1-F629E7F6A18A}"/>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7416AD69-C84B-403A-99EE-EAF2B4E6911F}"/>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1B68BF4-F7F2-4E05-B868-BC941742FF40}"/>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3F16493A-7FE2-42BB-86A0-C553278A8BC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F425929D-8376-47DF-8506-E645DBD3F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994184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6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0" name="Picture Placeholder 2">
            <a:extLst>
              <a:ext uri="{FF2B5EF4-FFF2-40B4-BE49-F238E27FC236}">
                <a16:creationId xmlns:a16="http://schemas.microsoft.com/office/drawing/2014/main" id="{270A090E-BF44-4CFC-A620-2AA95037DE1F}"/>
              </a:ext>
            </a:extLst>
          </p:cNvPr>
          <p:cNvSpPr>
            <a:spLocks noGrp="1"/>
          </p:cNvSpPr>
          <p:nvPr userDrawn="1">
            <p:ph type="pic" sz="quarter" idx="12"/>
          </p:nvPr>
        </p:nvSpPr>
        <p:spPr>
          <a:xfrm>
            <a:off x="457200" y="1600200"/>
            <a:ext cx="914400" cy="914400"/>
          </a:xfrm>
        </p:spPr>
        <p:txBody>
          <a:bodyPr/>
          <a:lstStyle/>
          <a:p>
            <a:endParaRPr lang="en-US" dirty="0"/>
          </a:p>
        </p:txBody>
      </p:sp>
      <p:sp>
        <p:nvSpPr>
          <p:cNvPr id="11" name="Content Placeholder 5">
            <a:extLst>
              <a:ext uri="{FF2B5EF4-FFF2-40B4-BE49-F238E27FC236}">
                <a16:creationId xmlns:a16="http://schemas.microsoft.com/office/drawing/2014/main" id="{01E072F9-8C4E-4CF3-9E47-124B9AD67CA6}"/>
              </a:ext>
            </a:extLst>
          </p:cNvPr>
          <p:cNvSpPr>
            <a:spLocks noGrp="1"/>
          </p:cNvSpPr>
          <p:nvPr userDrawn="1">
            <p:ph sz="quarter" idx="13"/>
          </p:nvPr>
        </p:nvSpPr>
        <p:spPr>
          <a:xfrm>
            <a:off x="1676400" y="1600200"/>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a:extLst>
              <a:ext uri="{FF2B5EF4-FFF2-40B4-BE49-F238E27FC236}">
                <a16:creationId xmlns:a16="http://schemas.microsoft.com/office/drawing/2014/main" id="{DEAFBAF6-A9A9-4E24-811C-86B22FC8BB02}"/>
              </a:ext>
            </a:extLst>
          </p:cNvPr>
          <p:cNvSpPr>
            <a:spLocks noGrp="1"/>
          </p:cNvSpPr>
          <p:nvPr userDrawn="1">
            <p:ph type="pic" sz="quarter" idx="14"/>
          </p:nvPr>
        </p:nvSpPr>
        <p:spPr>
          <a:xfrm>
            <a:off x="457200" y="2993252"/>
            <a:ext cx="914400" cy="914400"/>
          </a:xfrm>
        </p:spPr>
        <p:txBody>
          <a:bodyPr/>
          <a:lstStyle/>
          <a:p>
            <a:endParaRPr lang="en-US" dirty="0"/>
          </a:p>
        </p:txBody>
      </p:sp>
      <p:sp>
        <p:nvSpPr>
          <p:cNvPr id="13" name="Content Placeholder 5">
            <a:extLst>
              <a:ext uri="{FF2B5EF4-FFF2-40B4-BE49-F238E27FC236}">
                <a16:creationId xmlns:a16="http://schemas.microsoft.com/office/drawing/2014/main" id="{9277CAAE-2879-4E83-BC49-42910E2C62B1}"/>
              </a:ext>
            </a:extLst>
          </p:cNvPr>
          <p:cNvSpPr>
            <a:spLocks noGrp="1"/>
          </p:cNvSpPr>
          <p:nvPr userDrawn="1">
            <p:ph sz="quarter" idx="16"/>
          </p:nvPr>
        </p:nvSpPr>
        <p:spPr>
          <a:xfrm>
            <a:off x="1676400" y="2993252"/>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2">
            <a:extLst>
              <a:ext uri="{FF2B5EF4-FFF2-40B4-BE49-F238E27FC236}">
                <a16:creationId xmlns:a16="http://schemas.microsoft.com/office/drawing/2014/main" id="{184837CC-2406-43E5-B290-8555AF0C6ED3}"/>
              </a:ext>
            </a:extLst>
          </p:cNvPr>
          <p:cNvSpPr>
            <a:spLocks noGrp="1"/>
          </p:cNvSpPr>
          <p:nvPr userDrawn="1">
            <p:ph type="pic" sz="quarter" idx="18"/>
          </p:nvPr>
        </p:nvSpPr>
        <p:spPr>
          <a:xfrm>
            <a:off x="457200" y="4365094"/>
            <a:ext cx="914400" cy="914400"/>
          </a:xfrm>
        </p:spPr>
        <p:txBody>
          <a:bodyPr/>
          <a:lstStyle/>
          <a:p>
            <a:endParaRPr lang="en-US" dirty="0"/>
          </a:p>
        </p:txBody>
      </p:sp>
      <p:sp>
        <p:nvSpPr>
          <p:cNvPr id="18" name="Content Placeholder 5">
            <a:extLst>
              <a:ext uri="{FF2B5EF4-FFF2-40B4-BE49-F238E27FC236}">
                <a16:creationId xmlns:a16="http://schemas.microsoft.com/office/drawing/2014/main" id="{30255C4B-BF1F-4EDD-B954-0DA88327217C}"/>
              </a:ext>
            </a:extLst>
          </p:cNvPr>
          <p:cNvSpPr>
            <a:spLocks noGrp="1"/>
          </p:cNvSpPr>
          <p:nvPr userDrawn="1">
            <p:ph sz="quarter" idx="20"/>
          </p:nvPr>
        </p:nvSpPr>
        <p:spPr>
          <a:xfrm>
            <a:off x="1676400" y="4365094"/>
            <a:ext cx="3505200" cy="914400"/>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0" name="Group 29">
            <a:extLst>
              <a:ext uri="{FF2B5EF4-FFF2-40B4-BE49-F238E27FC236}">
                <a16:creationId xmlns:a16="http://schemas.microsoft.com/office/drawing/2014/main" id="{3E1A1D38-7276-429F-927E-0BCC3EEC9397}"/>
              </a:ext>
            </a:extLst>
          </p:cNvPr>
          <p:cNvGrpSpPr/>
          <p:nvPr userDrawn="1"/>
        </p:nvGrpSpPr>
        <p:grpSpPr>
          <a:xfrm>
            <a:off x="0" y="6172200"/>
            <a:ext cx="12191999" cy="571500"/>
            <a:chOff x="0" y="6172200"/>
            <a:chExt cx="12191999" cy="571500"/>
          </a:xfrm>
        </p:grpSpPr>
        <p:cxnSp>
          <p:nvCxnSpPr>
            <p:cNvPr id="31" name="Straight Connector 30">
              <a:extLst>
                <a:ext uri="{FF2B5EF4-FFF2-40B4-BE49-F238E27FC236}">
                  <a16:creationId xmlns:a16="http://schemas.microsoft.com/office/drawing/2014/main" id="{47454C92-4C5A-44EB-90B5-1145F3965C57}"/>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8D928008-BAB4-47A7-9220-81085E333EFE}"/>
                </a:ext>
              </a:extLst>
            </p:cNvPr>
            <p:cNvGrpSpPr/>
            <p:nvPr userDrawn="1"/>
          </p:nvGrpSpPr>
          <p:grpSpPr>
            <a:xfrm>
              <a:off x="1562100" y="6286500"/>
              <a:ext cx="9067801" cy="457200"/>
              <a:chOff x="2098548" y="6286500"/>
              <a:chExt cx="9067801" cy="457200"/>
            </a:xfrm>
          </p:grpSpPr>
          <p:sp>
            <p:nvSpPr>
              <p:cNvPr id="33" name="TextBox 32">
                <a:extLst>
                  <a:ext uri="{FF2B5EF4-FFF2-40B4-BE49-F238E27FC236}">
                    <a16:creationId xmlns:a16="http://schemas.microsoft.com/office/drawing/2014/main" id="{2D6A9D82-8046-4B74-A666-9E4CD40E6EAD}"/>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4" name="Picture 33" descr="A picture containing clock&#10;&#10;Description automatically generated">
                <a:extLst>
                  <a:ext uri="{FF2B5EF4-FFF2-40B4-BE49-F238E27FC236}">
                    <a16:creationId xmlns:a16="http://schemas.microsoft.com/office/drawing/2014/main" id="{2874028A-A7F1-47AC-ADAF-323752A6CC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40260946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6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drawing&#10;&#10;Description automatically generated">
            <a:extLst>
              <a:ext uri="{FF2B5EF4-FFF2-40B4-BE49-F238E27FC236}">
                <a16:creationId xmlns:a16="http://schemas.microsoft.com/office/drawing/2014/main" id="{D0F8D1E1-A58F-4B45-9DFB-C84D116F79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6402970" y="1981282"/>
            <a:ext cx="2590800" cy="2836479"/>
          </a:xfrm>
          <a:prstGeom prst="rect">
            <a:avLst/>
          </a:prstGeom>
          <a:effectLst>
            <a:outerShdw blurRad="127000" algn="ctr" rotWithShape="0">
              <a:prstClr val="black">
                <a:alpha val="20000"/>
              </a:prstClr>
            </a:outerShdw>
          </a:effectLst>
        </p:spPr>
      </p:pic>
      <p:pic>
        <p:nvPicPr>
          <p:cNvPr id="15" name="Picture 14" descr="A picture containing drawing&#10;&#10;Description automatically generated">
            <a:extLst>
              <a:ext uri="{FF2B5EF4-FFF2-40B4-BE49-F238E27FC236}">
                <a16:creationId xmlns:a16="http://schemas.microsoft.com/office/drawing/2014/main" id="{84862277-E79A-4369-936C-4B94EB459A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3360814"/>
            <a:ext cx="2590800" cy="2836479"/>
          </a:xfrm>
          <a:prstGeom prst="rect">
            <a:avLst/>
          </a:prstGeom>
          <a:effectLst>
            <a:outerShdw blurRad="127000" algn="ctr" rotWithShape="0">
              <a:prstClr val="black">
                <a:alpha val="20000"/>
              </a:prstClr>
            </a:outerShdw>
          </a:effectLst>
        </p:spPr>
      </p:pic>
      <p:pic>
        <p:nvPicPr>
          <p:cNvPr id="17" name="Picture 16" descr="A picture containing drawing&#10;&#10;Description automatically generated">
            <a:extLst>
              <a:ext uri="{FF2B5EF4-FFF2-40B4-BE49-F238E27FC236}">
                <a16:creationId xmlns:a16="http://schemas.microsoft.com/office/drawing/2014/main" id="{0F6762BE-87FA-422E-A3A9-E27CADBF2A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00000">
            <a:off x="8841857" y="601750"/>
            <a:ext cx="2590800" cy="2836479"/>
          </a:xfrm>
          <a:prstGeom prst="rect">
            <a:avLst/>
          </a:prstGeom>
          <a:effectLst>
            <a:outerShdw blurRad="127000" algn="ctr" rotWithShape="0">
              <a:prstClr val="black">
                <a:alpha val="20000"/>
              </a:prstClr>
            </a:outerShdw>
          </a:effectLst>
        </p:spPr>
      </p:pic>
      <p:sp>
        <p:nvSpPr>
          <p:cNvPr id="21" name="Text Placeholder 2">
            <a:extLst>
              <a:ext uri="{FF2B5EF4-FFF2-40B4-BE49-F238E27FC236}">
                <a16:creationId xmlns:a16="http://schemas.microsoft.com/office/drawing/2014/main" id="{975623FF-CD7B-4422-B244-4557E361FB73}"/>
              </a:ext>
            </a:extLst>
          </p:cNvPr>
          <p:cNvSpPr>
            <a:spLocks noGrp="1"/>
          </p:cNvSpPr>
          <p:nvPr userDrawn="1">
            <p:ph type="body" idx="1" hasCustomPrompt="1"/>
          </p:nvPr>
        </p:nvSpPr>
        <p:spPr>
          <a:xfrm>
            <a:off x="8994257" y="126989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2" name="Text Placeholder 2">
            <a:extLst>
              <a:ext uri="{FF2B5EF4-FFF2-40B4-BE49-F238E27FC236}">
                <a16:creationId xmlns:a16="http://schemas.microsoft.com/office/drawing/2014/main" id="{BAAE3371-822D-4771-86B7-135B7ED926A4}"/>
              </a:ext>
            </a:extLst>
          </p:cNvPr>
          <p:cNvSpPr>
            <a:spLocks noGrp="1"/>
          </p:cNvSpPr>
          <p:nvPr userDrawn="1">
            <p:ph type="body" idx="10" hasCustomPrompt="1"/>
          </p:nvPr>
        </p:nvSpPr>
        <p:spPr>
          <a:xfrm>
            <a:off x="6555370" y="2703245"/>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3" name="Text Placeholder 2">
            <a:extLst>
              <a:ext uri="{FF2B5EF4-FFF2-40B4-BE49-F238E27FC236}">
                <a16:creationId xmlns:a16="http://schemas.microsoft.com/office/drawing/2014/main" id="{41CA68F9-6C2A-4BD4-A98E-228A7F5192B0}"/>
              </a:ext>
            </a:extLst>
          </p:cNvPr>
          <p:cNvSpPr>
            <a:spLocks noGrp="1"/>
          </p:cNvSpPr>
          <p:nvPr userDrawn="1">
            <p:ph type="body" idx="11" hasCustomPrompt="1"/>
          </p:nvPr>
        </p:nvSpPr>
        <p:spPr>
          <a:xfrm>
            <a:off x="8994257" y="4072200"/>
            <a:ext cx="2286000" cy="1500187"/>
          </a:xfrm>
        </p:spPr>
        <p:txBody>
          <a:bodyPr lIns="0" tIns="0" rIns="0" bIns="0" anchor="ctr" anchorCtr="1">
            <a:noAutofit/>
          </a:bodyPr>
          <a:lstStyle>
            <a:lvl1pPr marL="0" indent="0" algn="ctr">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Lorem ipsum dolor sit </a:t>
            </a:r>
            <a:r>
              <a:rPr lang="en-US" dirty="0" err="1"/>
              <a:t>amet</a:t>
            </a:r>
            <a:r>
              <a:rPr lang="en-US" dirty="0"/>
              <a:t>, cons </a:t>
            </a:r>
            <a:r>
              <a:rPr lang="en-US" dirty="0" err="1"/>
              <a:t>ectetuer</a:t>
            </a:r>
            <a:r>
              <a:rPr lang="en-US" dirty="0"/>
              <a:t> </a:t>
            </a:r>
            <a:r>
              <a:rPr lang="en-US" dirty="0" err="1"/>
              <a:t>adipiscing</a:t>
            </a:r>
            <a:r>
              <a:rPr lang="en-US" dirty="0"/>
              <a:t> </a:t>
            </a:r>
            <a:r>
              <a:rPr lang="en-US" dirty="0" err="1"/>
              <a:t>elit</a:t>
            </a:r>
            <a:r>
              <a:rPr lang="en-US" dirty="0"/>
              <a:t>,</a:t>
            </a:r>
          </a:p>
        </p:txBody>
      </p:sp>
      <p:sp>
        <p:nvSpPr>
          <p:cNvPr id="24" name="Title 1">
            <a:extLst>
              <a:ext uri="{FF2B5EF4-FFF2-40B4-BE49-F238E27FC236}">
                <a16:creationId xmlns:a16="http://schemas.microsoft.com/office/drawing/2014/main" id="{BD7A6428-66FF-434D-AC0C-6F37334E09AC}"/>
              </a:ext>
            </a:extLst>
          </p:cNvPr>
          <p:cNvSpPr>
            <a:spLocks noGrp="1"/>
          </p:cNvSpPr>
          <p:nvPr userDrawn="1">
            <p:ph type="title" hasCustomPrompt="1"/>
          </p:nvPr>
        </p:nvSpPr>
        <p:spPr>
          <a:xfrm>
            <a:off x="457200" y="457200"/>
            <a:ext cx="5638800" cy="639723"/>
          </a:xfrm>
        </p:spPr>
        <p:txBody>
          <a:bodyPr lIns="0" tIns="0" rIns="0" bIns="0">
            <a:noAutofit/>
          </a:bodyPr>
          <a:lstStyle>
            <a:lvl1pPr algn="l">
              <a:defRPr>
                <a:solidFill>
                  <a:srgbClr val="5FB94A"/>
                </a:solidFill>
              </a:defRPr>
            </a:lvl1pPr>
          </a:lstStyle>
          <a:p>
            <a:r>
              <a:rPr lang="en-US" dirty="0"/>
              <a:t>This is a Heading</a:t>
            </a:r>
          </a:p>
        </p:txBody>
      </p:sp>
      <p:sp>
        <p:nvSpPr>
          <p:cNvPr id="19" name="Content Placeholder 5">
            <a:extLst>
              <a:ext uri="{FF2B5EF4-FFF2-40B4-BE49-F238E27FC236}">
                <a16:creationId xmlns:a16="http://schemas.microsoft.com/office/drawing/2014/main" id="{B128D3ED-CEC1-4D98-8B8B-2305E2A50D96}"/>
              </a:ext>
            </a:extLst>
          </p:cNvPr>
          <p:cNvSpPr>
            <a:spLocks noGrp="1"/>
          </p:cNvSpPr>
          <p:nvPr>
            <p:ph sz="quarter" idx="12"/>
          </p:nvPr>
        </p:nvSpPr>
        <p:spPr>
          <a:xfrm>
            <a:off x="457199" y="1601611"/>
            <a:ext cx="5425521" cy="4273656"/>
          </a:xfrm>
        </p:spPr>
        <p:txBody>
          <a:bodyPr lIns="0" tIns="0" rIns="0" bIns="0">
            <a:noAutofit/>
          </a:bodyPr>
          <a:lstStyle>
            <a:lvl1pPr>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8" name="Group 27">
            <a:extLst>
              <a:ext uri="{FF2B5EF4-FFF2-40B4-BE49-F238E27FC236}">
                <a16:creationId xmlns:a16="http://schemas.microsoft.com/office/drawing/2014/main" id="{0E7C05D9-0DBD-4902-85E0-47B69944C121}"/>
              </a:ext>
            </a:extLst>
          </p:cNvPr>
          <p:cNvGrpSpPr/>
          <p:nvPr userDrawn="1"/>
        </p:nvGrpSpPr>
        <p:grpSpPr>
          <a:xfrm>
            <a:off x="0" y="6172200"/>
            <a:ext cx="12191999" cy="571500"/>
            <a:chOff x="0" y="6172200"/>
            <a:chExt cx="12191999" cy="571500"/>
          </a:xfrm>
        </p:grpSpPr>
        <p:cxnSp>
          <p:nvCxnSpPr>
            <p:cNvPr id="29" name="Straight Connector 28">
              <a:extLst>
                <a:ext uri="{FF2B5EF4-FFF2-40B4-BE49-F238E27FC236}">
                  <a16:creationId xmlns:a16="http://schemas.microsoft.com/office/drawing/2014/main" id="{017C8078-F24C-450B-939E-BF1BFAEA4D8C}"/>
                </a:ext>
              </a:extLst>
            </p:cNvPr>
            <p:cNvCxnSpPr>
              <a:cxnSpLocks/>
            </p:cNvCxnSpPr>
            <p:nvPr userDrawn="1"/>
          </p:nvCxnSpPr>
          <p:spPr>
            <a:xfrm>
              <a:off x="0" y="6172200"/>
              <a:ext cx="12191999" cy="0"/>
            </a:xfrm>
            <a:prstGeom prst="line">
              <a:avLst/>
            </a:prstGeom>
            <a:ln w="9525">
              <a:gradFill>
                <a:gsLst>
                  <a:gs pos="0">
                    <a:schemeClr val="accent1">
                      <a:alpha val="0"/>
                      <a:lumMod val="0"/>
                      <a:lumOff val="100000"/>
                    </a:schemeClr>
                  </a:gs>
                  <a:gs pos="100000">
                    <a:schemeClr val="bg1">
                      <a:alpha val="0"/>
                    </a:schemeClr>
                  </a:gs>
                  <a:gs pos="15000">
                    <a:schemeClr val="tx2">
                      <a:lumMod val="40000"/>
                      <a:lumOff val="60000"/>
                    </a:schemeClr>
                  </a:gs>
                  <a:gs pos="85000">
                    <a:schemeClr val="tx2">
                      <a:lumMod val="40000"/>
                      <a:lumOff val="60000"/>
                    </a:schemeClr>
                  </a:gs>
                  <a:gs pos="50000">
                    <a:srgbClr val="5C6971"/>
                  </a:gs>
                </a:gsLst>
                <a:lin ang="0" scaled="0"/>
              </a:gra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01CCF0A-4EDF-43D7-B8FA-16AAF75DF23C}"/>
                </a:ext>
              </a:extLst>
            </p:cNvPr>
            <p:cNvGrpSpPr/>
            <p:nvPr userDrawn="1"/>
          </p:nvGrpSpPr>
          <p:grpSpPr>
            <a:xfrm>
              <a:off x="1562100" y="6286500"/>
              <a:ext cx="9067801" cy="457200"/>
              <a:chOff x="2098548" y="6286500"/>
              <a:chExt cx="9067801" cy="457200"/>
            </a:xfrm>
          </p:grpSpPr>
          <p:sp>
            <p:nvSpPr>
              <p:cNvPr id="31" name="TextBox 30">
                <a:extLst>
                  <a:ext uri="{FF2B5EF4-FFF2-40B4-BE49-F238E27FC236}">
                    <a16:creationId xmlns:a16="http://schemas.microsoft.com/office/drawing/2014/main" id="{897B74F3-5E35-4DD8-88FD-0DDA654E331A}"/>
                  </a:ext>
                </a:extLst>
              </p:cNvPr>
              <p:cNvSpPr txBox="1"/>
              <p:nvPr userDrawn="1"/>
            </p:nvSpPr>
            <p:spPr>
              <a:xfrm>
                <a:off x="2098548" y="6391990"/>
                <a:ext cx="7696201" cy="246221"/>
              </a:xfrm>
              <a:prstGeom prst="rect">
                <a:avLst/>
              </a:prstGeom>
              <a:noFill/>
            </p:spPr>
            <p:txBody>
              <a:bodyPr wrap="square" lIns="0" tIns="0" rIns="0" bIns="0" rtlCol="0">
                <a:spAutoFit/>
              </a:bodyPr>
              <a:lstStyle/>
              <a:p>
                <a:pPr algn="ctr"/>
                <a:r>
                  <a:rPr lang="en-US" sz="1600" dirty="0">
                    <a:solidFill>
                      <a:srgbClr val="5C6971"/>
                    </a:solidFill>
                  </a:rPr>
                  <a:t>Donation forms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kern="1200" dirty="0">
                    <a:solidFill>
                      <a:srgbClr val="5C6971"/>
                    </a:solidFill>
                    <a:effectLst/>
                    <a:latin typeface="+mn-lt"/>
                    <a:ea typeface="+mn-ea"/>
                    <a:cs typeface="+mn-cs"/>
                  </a:rPr>
                  <a:t>Event Registration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Text Fundraising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Peer-to-Peer </a:t>
                </a:r>
                <a:r>
                  <a:rPr lang="en-US" sz="1600" dirty="0">
                    <a:solidFill>
                      <a:srgbClr val="5FB94A"/>
                    </a:solidFill>
                    <a:latin typeface="Arial" panose="020B0604020202020204" pitchFamily="34" charset="0"/>
                    <a:cs typeface="Arial" panose="020B0604020202020204" pitchFamily="34" charset="0"/>
                    <a:sym typeface="Wingdings 2" panose="05020102010507070707" pitchFamily="18" charset="2"/>
                  </a:rPr>
                  <a:t></a:t>
                </a:r>
                <a:r>
                  <a:rPr lang="en-US" sz="1600" kern="1200" dirty="0">
                    <a:solidFill>
                      <a:srgbClr val="5C6971"/>
                    </a:solidFill>
                    <a:effectLst/>
                    <a:latin typeface="+mn-lt"/>
                    <a:ea typeface="+mn-ea"/>
                    <a:cs typeface="+mn-cs"/>
                  </a:rPr>
                  <a:t> Auctions</a:t>
                </a:r>
                <a:r>
                  <a:rPr lang="en-US" sz="1600" dirty="0">
                    <a:solidFill>
                      <a:srgbClr val="5C6971"/>
                    </a:solidFill>
                    <a:latin typeface="Arial" panose="020B0604020202020204" pitchFamily="34" charset="0"/>
                    <a:cs typeface="Arial" panose="020B0604020202020204" pitchFamily="34" charset="0"/>
                    <a:sym typeface="Wingdings 2" panose="05020102010507070707" pitchFamily="18" charset="2"/>
                  </a:rPr>
                  <a:t> </a:t>
                </a:r>
                <a:r>
                  <a:rPr lang="en-US" sz="1600" dirty="0">
                    <a:solidFill>
                      <a:srgbClr val="5C6971"/>
                    </a:solidFill>
                  </a:rPr>
                  <a:t> </a:t>
                </a:r>
              </a:p>
            </p:txBody>
          </p:sp>
          <p:pic>
            <p:nvPicPr>
              <p:cNvPr id="32" name="Picture 31" descr="A picture containing clock&#10;&#10;Description automatically generated">
                <a:extLst>
                  <a:ext uri="{FF2B5EF4-FFF2-40B4-BE49-F238E27FC236}">
                    <a16:creationId xmlns:a16="http://schemas.microsoft.com/office/drawing/2014/main" id="{8608C20A-91C0-457D-8481-306729CB7C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51949" y="6286500"/>
                <a:ext cx="914400" cy="457200"/>
              </a:xfrm>
              <a:prstGeom prst="rect">
                <a:avLst/>
              </a:prstGeom>
            </p:spPr>
          </p:pic>
        </p:grpSp>
      </p:grpSp>
    </p:spTree>
    <p:extLst>
      <p:ext uri="{BB962C8B-B14F-4D97-AF65-F5344CB8AC3E}">
        <p14:creationId xmlns:p14="http://schemas.microsoft.com/office/powerpoint/2010/main" val="230330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mission 3">
    <p:bg>
      <p:bgPr>
        <a:gradFill>
          <a:gsLst>
            <a:gs pos="0">
              <a:schemeClr val="accent4"/>
            </a:gs>
            <a:gs pos="90000">
              <a:schemeClr val="accent1"/>
            </a:gs>
          </a:gsLst>
          <a:lin ang="2700000" scaled="1"/>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D07A072-193E-4642-8AE1-9D2EB383ADC5}"/>
              </a:ext>
            </a:extLst>
          </p:cNvPr>
          <p:cNvCxnSpPr/>
          <p:nvPr userDrawn="1"/>
        </p:nvCxnSpPr>
        <p:spPr>
          <a:xfrm>
            <a:off x="1524000" y="3509963"/>
            <a:ext cx="9144000" cy="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EC13639-4B14-4C57-B574-46CC84A76D72}"/>
              </a:ext>
            </a:extLst>
          </p:cNvPr>
          <p:cNvSpPr>
            <a:spLocks noGrp="1"/>
          </p:cNvSpPr>
          <p:nvPr>
            <p:ph type="subTitle" idx="1"/>
          </p:nvPr>
        </p:nvSpPr>
        <p:spPr>
          <a:xfrm>
            <a:off x="1524000" y="3738562"/>
            <a:ext cx="9144000" cy="1519237"/>
          </a:xfrm>
        </p:spPr>
        <p:txBody>
          <a:bodyPr tIns="91440"/>
          <a:lstStyle>
            <a:lvl1pPr marL="0" indent="0" algn="ctr">
              <a:buNone/>
              <a:defRPr sz="2400">
                <a:solidFill>
                  <a:schemeClr val="bg1"/>
                </a:solidFill>
                <a:effectLst>
                  <a:outerShdw blurRad="1270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
            <a:extLst>
              <a:ext uri="{FF2B5EF4-FFF2-40B4-BE49-F238E27FC236}">
                <a16:creationId xmlns:a16="http://schemas.microsoft.com/office/drawing/2014/main" id="{16667284-CF6E-4A8A-AB33-CED69B98A724}"/>
              </a:ext>
            </a:extLst>
          </p:cNvPr>
          <p:cNvSpPr>
            <a:spLocks noGrp="1"/>
          </p:cNvSpPr>
          <p:nvPr>
            <p:ph type="ctrTitle"/>
          </p:nvPr>
        </p:nvSpPr>
        <p:spPr>
          <a:xfrm>
            <a:off x="1524000" y="1122363"/>
            <a:ext cx="9144000" cy="2306632"/>
          </a:xfrm>
          <a:effectLst>
            <a:outerShdw blurRad="63500" sx="102000" sy="102000" algn="ctr" rotWithShape="0">
              <a:prstClr val="black">
                <a:alpha val="40000"/>
              </a:prstClr>
            </a:outerShdw>
          </a:effectLst>
        </p:spPr>
        <p:txBody>
          <a:bodyPr bIns="91440" anchor="b"/>
          <a:lstStyle>
            <a:lvl1pPr algn="ctr">
              <a:tabLst>
                <a:tab pos="7939088" algn="l"/>
              </a:tabLst>
              <a:defRPr sz="6000">
                <a:solidFill>
                  <a:schemeClr val="bg1"/>
                </a:solidFill>
                <a:effectLst>
                  <a:outerShdw blurRad="127000" algn="ctr" rotWithShape="0">
                    <a:prstClr val="black">
                      <a:alpha val="40000"/>
                    </a:prstClr>
                  </a:outerShdw>
                </a:effectLst>
              </a:defRPr>
            </a:lvl1pPr>
          </a:lstStyle>
          <a:p>
            <a:r>
              <a:rPr lang="en-US" dirty="0"/>
              <a:t>Click to edit Master title </a:t>
            </a:r>
          </a:p>
        </p:txBody>
      </p:sp>
      <p:pic>
        <p:nvPicPr>
          <p:cNvPr id="8" name="Picture 7" descr="A picture containing wheel, drawing&#10;&#10;Description automatically generated">
            <a:extLst>
              <a:ext uri="{FF2B5EF4-FFF2-40B4-BE49-F238E27FC236}">
                <a16:creationId xmlns:a16="http://schemas.microsoft.com/office/drawing/2014/main" id="{AA5C3D37-E618-4AF6-8282-85FF5FEE9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1600" y="533400"/>
            <a:ext cx="1828800" cy="914400"/>
          </a:xfrm>
          <a:prstGeom prst="rect">
            <a:avLst/>
          </a:prstGeom>
        </p:spPr>
      </p:pic>
    </p:spTree>
    <p:extLst>
      <p:ext uri="{BB962C8B-B14F-4D97-AF65-F5344CB8AC3E}">
        <p14:creationId xmlns:p14="http://schemas.microsoft.com/office/powerpoint/2010/main" val="159695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mission 4">
    <p:bg>
      <p:bgPr>
        <a:gradFill>
          <a:gsLst>
            <a:gs pos="0">
              <a:schemeClr val="accent6"/>
            </a:gs>
            <a:gs pos="90000">
              <a:srgbClr val="56C1A7"/>
            </a:gs>
          </a:gsLst>
          <a:lin ang="2700000" scaled="1"/>
        </a:gra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D07A072-193E-4642-8AE1-9D2EB383ADC5}"/>
              </a:ext>
            </a:extLst>
          </p:cNvPr>
          <p:cNvCxnSpPr/>
          <p:nvPr userDrawn="1"/>
        </p:nvCxnSpPr>
        <p:spPr>
          <a:xfrm>
            <a:off x="1524000" y="3509963"/>
            <a:ext cx="9144000" cy="0"/>
          </a:xfrm>
          <a:prstGeom prst="line">
            <a:avLst/>
          </a:prstGeom>
          <a:ln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8EC13639-4B14-4C57-B574-46CC84A76D72}"/>
              </a:ext>
            </a:extLst>
          </p:cNvPr>
          <p:cNvSpPr>
            <a:spLocks noGrp="1"/>
          </p:cNvSpPr>
          <p:nvPr>
            <p:ph type="subTitle" idx="1"/>
          </p:nvPr>
        </p:nvSpPr>
        <p:spPr>
          <a:xfrm>
            <a:off x="1524000" y="3738562"/>
            <a:ext cx="9144000" cy="1519237"/>
          </a:xfrm>
        </p:spPr>
        <p:txBody>
          <a:bodyPr tIns="91440"/>
          <a:lstStyle>
            <a:lvl1pPr marL="0" indent="0" algn="ctr">
              <a:buNone/>
              <a:defRPr sz="2400">
                <a:solidFill>
                  <a:schemeClr val="bg1"/>
                </a:solidFill>
                <a:effectLst>
                  <a:outerShdw blurRad="127000" algn="ctr" rotWithShape="0">
                    <a:prstClr val="black">
                      <a:alpha val="40000"/>
                    </a:prst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itle 1">
            <a:extLst>
              <a:ext uri="{FF2B5EF4-FFF2-40B4-BE49-F238E27FC236}">
                <a16:creationId xmlns:a16="http://schemas.microsoft.com/office/drawing/2014/main" id="{16667284-CF6E-4A8A-AB33-CED69B98A724}"/>
              </a:ext>
            </a:extLst>
          </p:cNvPr>
          <p:cNvSpPr>
            <a:spLocks noGrp="1"/>
          </p:cNvSpPr>
          <p:nvPr>
            <p:ph type="ctrTitle"/>
          </p:nvPr>
        </p:nvSpPr>
        <p:spPr>
          <a:xfrm>
            <a:off x="1524000" y="1122363"/>
            <a:ext cx="9144000" cy="2306632"/>
          </a:xfrm>
          <a:effectLst>
            <a:outerShdw blurRad="63500" sx="102000" sy="102000" algn="ctr" rotWithShape="0">
              <a:prstClr val="black">
                <a:alpha val="40000"/>
              </a:prstClr>
            </a:outerShdw>
          </a:effectLst>
        </p:spPr>
        <p:txBody>
          <a:bodyPr bIns="91440" anchor="b"/>
          <a:lstStyle>
            <a:lvl1pPr algn="ctr">
              <a:tabLst>
                <a:tab pos="7939088" algn="l"/>
              </a:tabLst>
              <a:defRPr sz="6000">
                <a:solidFill>
                  <a:schemeClr val="bg1"/>
                </a:solidFill>
                <a:effectLst>
                  <a:outerShdw blurRad="127000" algn="ctr" rotWithShape="0">
                    <a:prstClr val="black">
                      <a:alpha val="40000"/>
                    </a:prstClr>
                  </a:outerShdw>
                </a:effectLst>
              </a:defRPr>
            </a:lvl1pPr>
          </a:lstStyle>
          <a:p>
            <a:r>
              <a:rPr lang="en-US" dirty="0"/>
              <a:t>Click to edit Master title </a:t>
            </a:r>
          </a:p>
        </p:txBody>
      </p:sp>
      <p:pic>
        <p:nvPicPr>
          <p:cNvPr id="8" name="Picture 7" descr="A picture containing wheel, drawing&#10;&#10;Description automatically generated">
            <a:extLst>
              <a:ext uri="{FF2B5EF4-FFF2-40B4-BE49-F238E27FC236}">
                <a16:creationId xmlns:a16="http://schemas.microsoft.com/office/drawing/2014/main" id="{AA5C3D37-E618-4AF6-8282-85FF5FEE92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1600" y="533400"/>
            <a:ext cx="1828800" cy="914400"/>
          </a:xfrm>
          <a:prstGeom prst="rect">
            <a:avLst/>
          </a:prstGeom>
        </p:spPr>
      </p:pic>
    </p:spTree>
    <p:extLst>
      <p:ext uri="{BB962C8B-B14F-4D97-AF65-F5344CB8AC3E}">
        <p14:creationId xmlns:p14="http://schemas.microsoft.com/office/powerpoint/2010/main" val="286495049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09E95F-8A9F-4E0C-A582-4ACAA344066F}"/>
              </a:ext>
            </a:extLst>
          </p:cNvPr>
          <p:cNvSpPr>
            <a:spLocks noGrp="1"/>
          </p:cNvSpPr>
          <p:nvPr>
            <p:ph type="title"/>
          </p:nvPr>
        </p:nvSpPr>
        <p:spPr>
          <a:xfrm>
            <a:off x="457199" y="457200"/>
            <a:ext cx="11277591" cy="12334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AA402B-11C7-4D67-8C3B-9FCA5BD31D5A}"/>
              </a:ext>
            </a:extLst>
          </p:cNvPr>
          <p:cNvSpPr>
            <a:spLocks noGrp="1"/>
          </p:cNvSpPr>
          <p:nvPr>
            <p:ph type="body" idx="1"/>
          </p:nvPr>
        </p:nvSpPr>
        <p:spPr>
          <a:xfrm>
            <a:off x="457199" y="1825625"/>
            <a:ext cx="11277596" cy="41179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3532970"/>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94" r:id="rId3"/>
    <p:sldLayoutId id="2147483665" r:id="rId4"/>
    <p:sldLayoutId id="2147483692" r:id="rId5"/>
    <p:sldLayoutId id="2147483662" r:id="rId6"/>
    <p:sldLayoutId id="2147483663" r:id="rId7"/>
    <p:sldLayoutId id="2147483666" r:id="rId8"/>
    <p:sldLayoutId id="2147483695" r:id="rId9"/>
    <p:sldLayoutId id="2147483696" r:id="rId10"/>
    <p:sldLayoutId id="2147483667" r:id="rId11"/>
    <p:sldLayoutId id="2147483676" r:id="rId12"/>
    <p:sldLayoutId id="2147483661" r:id="rId13"/>
    <p:sldLayoutId id="2147483686" r:id="rId14"/>
    <p:sldLayoutId id="2147483669" r:id="rId15"/>
    <p:sldLayoutId id="2147483672" r:id="rId16"/>
    <p:sldLayoutId id="2147483673" r:id="rId17"/>
    <p:sldLayoutId id="2147483687" r:id="rId18"/>
    <p:sldLayoutId id="2147483688" r:id="rId19"/>
    <p:sldLayoutId id="2147483677" r:id="rId20"/>
    <p:sldLayoutId id="2147483668" r:id="rId21"/>
    <p:sldLayoutId id="2147483682" r:id="rId22"/>
    <p:sldLayoutId id="2147483683" r:id="rId23"/>
    <p:sldLayoutId id="2147483684" r:id="rId24"/>
    <p:sldLayoutId id="2147483685" r:id="rId25"/>
    <p:sldLayoutId id="2147483652" r:id="rId26"/>
    <p:sldLayoutId id="2147483653" r:id="rId27"/>
    <p:sldLayoutId id="2147483655" r:id="rId28"/>
    <p:sldLayoutId id="2147483697" r:id="rId29"/>
    <p:sldLayoutId id="2147483656" r:id="rId30"/>
    <p:sldLayoutId id="2147483670" r:id="rId31"/>
    <p:sldLayoutId id="2147483671" r:id="rId32"/>
    <p:sldLayoutId id="2147483675" r:id="rId33"/>
    <p:sldLayoutId id="2147483674" r:id="rId34"/>
    <p:sldLayoutId id="2147483678" r:id="rId35"/>
    <p:sldLayoutId id="2147483649" r:id="rId36"/>
    <p:sldLayoutId id="2147483679" r:id="rId37"/>
    <p:sldLayoutId id="2147483680" r:id="rId38"/>
    <p:sldLayoutId id="2147483681"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Lst>
  <p:txStyles>
    <p:titleStyle>
      <a:lvl1pPr algn="l" defTabSz="914400" rtl="0" eaLnBrk="1" latinLnBrk="0" hangingPunct="1">
        <a:lnSpc>
          <a:spcPct val="90000"/>
        </a:lnSpc>
        <a:spcBef>
          <a:spcPct val="0"/>
        </a:spcBef>
        <a:buNone/>
        <a:defRPr sz="3600" kern="1200">
          <a:solidFill>
            <a:srgbClr val="5FB94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25000"/>
        </a:lnSpc>
        <a:spcBef>
          <a:spcPts val="1000"/>
        </a:spcBef>
        <a:buClr>
          <a:srgbClr val="5FB94A"/>
        </a:buClr>
        <a:buFont typeface="Arial" panose="020B0604020202020204" pitchFamily="34" charset="0"/>
        <a:buChar char="+"/>
        <a:defRPr sz="1600" kern="1200">
          <a:solidFill>
            <a:srgbClr val="5C697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Font typeface="Arial" panose="020B0604020202020204" pitchFamily="34" charset="0"/>
        <a:buChar char="•"/>
        <a:defRPr sz="1600" kern="1200">
          <a:solidFill>
            <a:srgbClr val="5C697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Font typeface="Proxima Soft" panose="02000506030000020004" pitchFamily="50" charset="0"/>
        <a:buChar char="-"/>
        <a:defRPr sz="1600" kern="1200">
          <a:solidFill>
            <a:srgbClr val="5C697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Font typeface="Courier New" panose="02070309020205020404" pitchFamily="49" charset="0"/>
        <a:buChar char="o"/>
        <a:defRPr sz="1600" kern="1200">
          <a:solidFill>
            <a:srgbClr val="5C697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Font typeface="Arial" panose="020B0604020202020204" pitchFamily="34" charset="0"/>
        <a:buChar char="◦"/>
        <a:defRPr sz="1600" kern="1200">
          <a:solidFill>
            <a:srgbClr val="5C69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7D041D42-B2F6-415E-A3D3-631913A2E1D3}"/>
              </a:ext>
            </a:extLst>
          </p:cNvPr>
          <p:cNvSpPr>
            <a:spLocks noGrp="1"/>
          </p:cNvSpPr>
          <p:nvPr>
            <p:ph type="subTitle" idx="1"/>
          </p:nvPr>
        </p:nvSpPr>
        <p:spPr/>
        <p:txBody>
          <a:bodyPr/>
          <a:lstStyle/>
          <a:p>
            <a:pPr algn="ctr"/>
            <a:r>
              <a:rPr lang="en-US" dirty="0"/>
              <a:t>Thursday, May 21 | 2:00-2:30 p.m. EDT</a:t>
            </a:r>
          </a:p>
        </p:txBody>
      </p:sp>
      <p:sp>
        <p:nvSpPr>
          <p:cNvPr id="3" name="Title 2">
            <a:extLst>
              <a:ext uri="{FF2B5EF4-FFF2-40B4-BE49-F238E27FC236}">
                <a16:creationId xmlns:a16="http://schemas.microsoft.com/office/drawing/2014/main" id="{C9AC358D-9E7E-4AFE-80C7-A21A9DFFB7E5}"/>
              </a:ext>
            </a:extLst>
          </p:cNvPr>
          <p:cNvSpPr>
            <a:spLocks noGrp="1"/>
          </p:cNvSpPr>
          <p:nvPr>
            <p:ph type="ctrTitle"/>
          </p:nvPr>
        </p:nvSpPr>
        <p:spPr/>
        <p:txBody>
          <a:bodyPr>
            <a:normAutofit fontScale="90000"/>
          </a:bodyPr>
          <a:lstStyle/>
          <a:p>
            <a:pPr algn="ctr"/>
            <a:r>
              <a:rPr lang="en-US" dirty="0"/>
              <a:t>How to Wow Donors with </a:t>
            </a:r>
            <a:r>
              <a:rPr lang="en-US" dirty="0" err="1"/>
              <a:t>Qgiv's</a:t>
            </a:r>
            <a:r>
              <a:rPr lang="en-US" dirty="0"/>
              <a:t> Confirmation Pages and Receipts</a:t>
            </a:r>
          </a:p>
        </p:txBody>
      </p:sp>
    </p:spTree>
    <p:extLst>
      <p:ext uri="{BB962C8B-B14F-4D97-AF65-F5344CB8AC3E}">
        <p14:creationId xmlns:p14="http://schemas.microsoft.com/office/powerpoint/2010/main" val="259361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Life Hack:</a:t>
            </a:r>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200" y="1603375"/>
            <a:ext cx="5638800" cy="4264025"/>
          </a:xfrm>
        </p:spPr>
        <p:txBody>
          <a:bodyPr/>
          <a:lstStyle/>
          <a:p>
            <a:pPr marL="0" indent="0">
              <a:buNone/>
            </a:pPr>
            <a:r>
              <a:rPr lang="en-US" sz="1800" dirty="0"/>
              <a:t>Use the “Ben Franklin Effect” to engage your donors.</a:t>
            </a:r>
          </a:p>
          <a:p>
            <a:r>
              <a:rPr lang="en-US" sz="1800" dirty="0"/>
              <a:t>Ask your donors to do you a favor</a:t>
            </a:r>
          </a:p>
          <a:p>
            <a:r>
              <a:rPr lang="en-US" sz="1800" dirty="0"/>
              <a:t>Donors who “do a favor” for an organization have a more positive perception of the organization</a:t>
            </a:r>
          </a:p>
          <a:p>
            <a:r>
              <a:rPr lang="en-US" sz="1800" dirty="0"/>
              <a:t>Our brains tell us that we wouldn’t do a favor for someone we don’t like. If we did a favor for someone, we must really like them!</a:t>
            </a:r>
          </a:p>
          <a:p>
            <a:r>
              <a:rPr lang="en-US" sz="1800" dirty="0"/>
              <a:t>Make the favor easy, immediate, and non-financial</a:t>
            </a:r>
          </a:p>
        </p:txBody>
      </p:sp>
      <p:pic>
        <p:nvPicPr>
          <p:cNvPr id="4" name="Picture 3" descr="A screenshot of a social media post&#10;&#10;Description automatically generated">
            <a:extLst>
              <a:ext uri="{FF2B5EF4-FFF2-40B4-BE49-F238E27FC236}">
                <a16:creationId xmlns:a16="http://schemas.microsoft.com/office/drawing/2014/main" id="{D8CD3BC7-9DB8-4B64-A6C8-CE11B10BD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04800"/>
            <a:ext cx="5000625" cy="5667375"/>
          </a:xfrm>
          <a:prstGeom prst="rect">
            <a:avLst/>
          </a:prstGeom>
          <a:ln w="127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0224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How to Do This in </a:t>
            </a:r>
            <a:r>
              <a:rPr lang="en-US" dirty="0" err="1"/>
              <a:t>Qgiv</a:t>
            </a:r>
            <a:endParaRPr lang="en-US" dirty="0"/>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200" y="1603375"/>
            <a:ext cx="5638800" cy="4264025"/>
          </a:xfrm>
        </p:spPr>
        <p:txBody>
          <a:bodyPr/>
          <a:lstStyle/>
          <a:p>
            <a:pPr marL="0" indent="0">
              <a:buNone/>
            </a:pPr>
            <a:r>
              <a:rPr lang="en-US" sz="1800" dirty="0"/>
              <a:t>Everyone who uses </a:t>
            </a:r>
            <a:r>
              <a:rPr lang="en-US" sz="1800" dirty="0" err="1"/>
              <a:t>Qgiv</a:t>
            </a:r>
            <a:r>
              <a:rPr lang="en-US" sz="1800" dirty="0"/>
              <a:t> has the tools to customize their confirmation page. It’s part of your Form Builder!</a:t>
            </a:r>
          </a:p>
          <a:p>
            <a:r>
              <a:rPr lang="en-US" sz="1800" dirty="0"/>
              <a:t>Add images or embed a video</a:t>
            </a:r>
          </a:p>
          <a:p>
            <a:r>
              <a:rPr lang="en-US" sz="1800" dirty="0"/>
              <a:t>Add a great headline and impact language</a:t>
            </a:r>
          </a:p>
          <a:p>
            <a:r>
              <a:rPr lang="en-US" sz="1800" dirty="0"/>
              <a:t>Format text to match your branding</a:t>
            </a:r>
          </a:p>
          <a:p>
            <a:r>
              <a:rPr lang="en-US" sz="1800" dirty="0"/>
              <a:t>Include hyperlinks</a:t>
            </a:r>
          </a:p>
          <a:p>
            <a:r>
              <a:rPr lang="en-US" sz="1800" dirty="0"/>
              <a:t>Add a social sharing widget</a:t>
            </a:r>
          </a:p>
          <a:p>
            <a:r>
              <a:rPr lang="en-US" sz="1800" dirty="0"/>
              <a:t>Tweak theme settings</a:t>
            </a:r>
          </a:p>
          <a:p>
            <a:r>
              <a:rPr lang="en-US" sz="1800" dirty="0"/>
              <a:t>Add custom CSS</a:t>
            </a:r>
          </a:p>
        </p:txBody>
      </p:sp>
      <p:pic>
        <p:nvPicPr>
          <p:cNvPr id="3" name="Picture 2" descr="A screenshot of a social media post&#10;&#10;Description automatically generated">
            <a:extLst>
              <a:ext uri="{FF2B5EF4-FFF2-40B4-BE49-F238E27FC236}">
                <a16:creationId xmlns:a16="http://schemas.microsoft.com/office/drawing/2014/main" id="{A5589551-E117-463F-ABB7-1EEA5FEBA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399" y="457200"/>
            <a:ext cx="5165517" cy="5410200"/>
          </a:xfrm>
          <a:prstGeom prst="rect">
            <a:avLst/>
          </a:prstGeom>
          <a:ln w="127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9204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70000">
              <a:schemeClr val="accent1"/>
            </a:gs>
          </a:gsLst>
          <a:lin ang="2700000" scaled="1"/>
          <a:tileRect/>
        </a:gradFill>
        <a:effectLst/>
      </p:bgPr>
    </p:bg>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48A6C695-45FC-498D-87CB-C85985991D18}"/>
              </a:ext>
            </a:extLst>
          </p:cNvPr>
          <p:cNvSpPr>
            <a:spLocks noGrp="1"/>
          </p:cNvSpPr>
          <p:nvPr>
            <p:ph type="subTitle" idx="1"/>
          </p:nvPr>
        </p:nvSpPr>
        <p:spPr>
          <a:xfrm>
            <a:off x="1295400" y="3738562"/>
            <a:ext cx="9753600" cy="1519237"/>
          </a:xfrm>
        </p:spPr>
        <p:txBody>
          <a:bodyPr/>
          <a:lstStyle/>
          <a:p>
            <a:r>
              <a:rPr lang="en-US" dirty="0"/>
              <a:t>Forget sterile receipts. Use this opportunity to delight your donors!</a:t>
            </a:r>
          </a:p>
        </p:txBody>
      </p:sp>
      <p:sp>
        <p:nvSpPr>
          <p:cNvPr id="7" name="Title 2">
            <a:extLst>
              <a:ext uri="{FF2B5EF4-FFF2-40B4-BE49-F238E27FC236}">
                <a16:creationId xmlns:a16="http://schemas.microsoft.com/office/drawing/2014/main" id="{E4BE20D3-9D41-40BF-B301-BD4F257DE697}"/>
              </a:ext>
            </a:extLst>
          </p:cNvPr>
          <p:cNvSpPr>
            <a:spLocks noGrp="1"/>
          </p:cNvSpPr>
          <p:nvPr>
            <p:ph type="ctrTitle"/>
          </p:nvPr>
        </p:nvSpPr>
        <p:spPr>
          <a:xfrm>
            <a:off x="1524000" y="1122363"/>
            <a:ext cx="9144000" cy="2306632"/>
          </a:xfrm>
        </p:spPr>
        <p:txBody>
          <a:bodyPr/>
          <a:lstStyle/>
          <a:p>
            <a:r>
              <a:rPr lang="en-US" dirty="0"/>
              <a:t>Automated Receipts</a:t>
            </a:r>
          </a:p>
        </p:txBody>
      </p:sp>
    </p:spTree>
    <p:extLst>
      <p:ext uri="{BB962C8B-B14F-4D97-AF65-F5344CB8AC3E}">
        <p14:creationId xmlns:p14="http://schemas.microsoft.com/office/powerpoint/2010/main" val="63131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Knock Your Donors’ Socks</a:t>
            </a:r>
            <a:br>
              <a:rPr lang="en-US" dirty="0"/>
            </a:br>
            <a:r>
              <a:rPr lang="en-US" dirty="0"/>
              <a:t>Clean Off</a:t>
            </a:r>
          </a:p>
        </p:txBody>
      </p:sp>
      <p:pic>
        <p:nvPicPr>
          <p:cNvPr id="3" name="Picture 2" descr="A screenshot of a cell phone&#10;&#10;Description automatically generated">
            <a:extLst>
              <a:ext uri="{FF2B5EF4-FFF2-40B4-BE49-F238E27FC236}">
                <a16:creationId xmlns:a16="http://schemas.microsoft.com/office/drawing/2014/main" id="{EA189AAA-0E39-46DB-8B43-B1BCA280C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550" y="670268"/>
            <a:ext cx="2552700" cy="5105400"/>
          </a:xfrm>
          <a:prstGeom prst="rect">
            <a:avLst/>
          </a:prstGeom>
          <a:effectLst>
            <a:outerShdw blurRad="50800" dist="38100" dir="2700000" algn="tl" rotWithShape="0">
              <a:prstClr val="black">
                <a:alpha val="40000"/>
              </a:prstClr>
            </a:outerShdw>
          </a:effectLst>
        </p:spPr>
      </p:pic>
      <p:pic>
        <p:nvPicPr>
          <p:cNvPr id="7" name="Picture 6" descr="A screenshot of a boy&#10;&#10;Description automatically generated">
            <a:extLst>
              <a:ext uri="{FF2B5EF4-FFF2-40B4-BE49-F238E27FC236}">
                <a16:creationId xmlns:a16="http://schemas.microsoft.com/office/drawing/2014/main" id="{A5B18999-163F-4316-B011-65CA54E77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425" y="701160"/>
            <a:ext cx="2552700" cy="5105400"/>
          </a:xfrm>
          <a:prstGeom prst="rect">
            <a:avLst/>
          </a:prstGeom>
          <a:effectLst>
            <a:outerShdw blurRad="50800" dist="38100" dir="2700000" algn="tl" rotWithShape="0">
              <a:prstClr val="black">
                <a:alpha val="40000"/>
              </a:prstClr>
            </a:outerShdw>
          </a:effectLst>
        </p:spPr>
      </p:pic>
      <p:sp>
        <p:nvSpPr>
          <p:cNvPr id="8" name="Content Placeholder 2">
            <a:extLst>
              <a:ext uri="{FF2B5EF4-FFF2-40B4-BE49-F238E27FC236}">
                <a16:creationId xmlns:a16="http://schemas.microsoft.com/office/drawing/2014/main" id="{F6DA552C-2650-499A-AECE-66AFBA45F96A}"/>
              </a:ext>
            </a:extLst>
          </p:cNvPr>
          <p:cNvSpPr txBox="1">
            <a:spLocks/>
          </p:cNvSpPr>
          <p:nvPr/>
        </p:nvSpPr>
        <p:spPr>
          <a:xfrm>
            <a:off x="457199" y="1524000"/>
            <a:ext cx="5410200" cy="4264025"/>
          </a:xfrm>
          <a:prstGeom prst="rect">
            <a:avLst/>
          </a:prstGeom>
        </p:spPr>
        <p:txBody>
          <a:bodyPr vert="horz" lIns="0" tIns="0" rIns="0" bIns="0" rtlCol="0">
            <a:noAutofit/>
          </a:bodyPr>
          <a:lstStyle>
            <a:lvl1pPr marL="228600" indent="-228600" algn="l" defTabSz="914400" rtl="0" eaLnBrk="1" latinLnBrk="0" hangingPunct="1">
              <a:lnSpc>
                <a:spcPct val="125000"/>
              </a:lnSpc>
              <a:spcBef>
                <a:spcPts val="1000"/>
              </a:spcBef>
              <a:buClr>
                <a:srgbClr val="5FB94A"/>
              </a:buClr>
              <a:buFont typeface="Arial" panose="020B0604020202020204" pitchFamily="34" charset="0"/>
              <a:buChar char="+"/>
              <a:defRPr sz="1600" kern="1200">
                <a:solidFill>
                  <a:srgbClr val="5C697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5000"/>
              </a:lnSpc>
              <a:spcBef>
                <a:spcPts val="500"/>
              </a:spcBef>
              <a:buFont typeface="Arial" panose="020B0604020202020204" pitchFamily="34" charset="0"/>
              <a:buChar char="•"/>
              <a:defRPr sz="1600" kern="1200">
                <a:solidFill>
                  <a:srgbClr val="5C697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5000"/>
              </a:lnSpc>
              <a:spcBef>
                <a:spcPts val="500"/>
              </a:spcBef>
              <a:buFont typeface="Proxima Soft" panose="02000506030000020004" pitchFamily="50" charset="0"/>
              <a:buChar char="-"/>
              <a:defRPr sz="1600" kern="1200">
                <a:solidFill>
                  <a:srgbClr val="5C697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5000"/>
              </a:lnSpc>
              <a:spcBef>
                <a:spcPts val="500"/>
              </a:spcBef>
              <a:buFont typeface="Courier New" panose="02070309020205020404" pitchFamily="49" charset="0"/>
              <a:buChar char="o"/>
              <a:defRPr sz="1600" kern="1200">
                <a:solidFill>
                  <a:srgbClr val="5C697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5000"/>
              </a:lnSpc>
              <a:spcBef>
                <a:spcPts val="500"/>
              </a:spcBef>
              <a:buFont typeface="Arial" panose="020B0604020202020204" pitchFamily="34" charset="0"/>
              <a:buChar char="◦"/>
              <a:defRPr sz="1600" kern="1200">
                <a:solidFill>
                  <a:srgbClr val="5C697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t>Your donors did more than make a mere transaction—they made an investment in your cause! Send them a receipt that reflects that kind of investment.</a:t>
            </a:r>
          </a:p>
          <a:p>
            <a:r>
              <a:rPr lang="en-US" sz="1800" dirty="0"/>
              <a:t>Another fantastic image</a:t>
            </a:r>
          </a:p>
          <a:p>
            <a:r>
              <a:rPr lang="en-US" sz="1800" dirty="0"/>
              <a:t>Donor-centric language</a:t>
            </a:r>
          </a:p>
          <a:p>
            <a:r>
              <a:rPr lang="en-US" sz="1800" dirty="0"/>
              <a:t>Impact statement or story</a:t>
            </a:r>
          </a:p>
          <a:p>
            <a:r>
              <a:rPr lang="en-US" sz="1800" dirty="0"/>
              <a:t>Info about specific restriction/program or </a:t>
            </a:r>
            <a:br>
              <a:rPr lang="en-US" sz="1800" dirty="0"/>
            </a:br>
            <a:r>
              <a:rPr lang="en-US" sz="1800" dirty="0"/>
              <a:t>other details</a:t>
            </a:r>
          </a:p>
          <a:p>
            <a:r>
              <a:rPr lang="en-US" sz="1800" dirty="0"/>
              <a:t>Note about future updates</a:t>
            </a:r>
          </a:p>
          <a:p>
            <a:r>
              <a:rPr lang="en-US" sz="1800" dirty="0"/>
              <a:t>Transaction details</a:t>
            </a:r>
          </a:p>
        </p:txBody>
      </p:sp>
    </p:spTree>
    <p:extLst>
      <p:ext uri="{BB962C8B-B14F-4D97-AF65-F5344CB8AC3E}">
        <p14:creationId xmlns:p14="http://schemas.microsoft.com/office/powerpoint/2010/main" val="1548445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Knock Your Donors’ Socks</a:t>
            </a:r>
            <a:br>
              <a:rPr lang="en-US" dirty="0"/>
            </a:br>
            <a:r>
              <a:rPr lang="en-US" dirty="0"/>
              <a:t>Clean Off</a:t>
            </a:r>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199" y="1524000"/>
            <a:ext cx="5410200" cy="4264025"/>
          </a:xfrm>
        </p:spPr>
        <p:txBody>
          <a:bodyPr/>
          <a:lstStyle/>
          <a:p>
            <a:pPr marL="0" indent="0">
              <a:buNone/>
            </a:pPr>
            <a:r>
              <a:rPr lang="en-US" sz="1800" dirty="0"/>
              <a:t>Your donors did more than make a mere transaction—they made an investment in your cause! Send them a receipt that reflects that kind of investment.</a:t>
            </a:r>
          </a:p>
          <a:p>
            <a:r>
              <a:rPr lang="en-US" sz="1800" dirty="0"/>
              <a:t>Another fantastic image</a:t>
            </a:r>
          </a:p>
          <a:p>
            <a:r>
              <a:rPr lang="en-US" sz="1800" dirty="0"/>
              <a:t>Donor-centric language</a:t>
            </a:r>
          </a:p>
          <a:p>
            <a:r>
              <a:rPr lang="en-US" sz="1800" dirty="0"/>
              <a:t>Impact statement or story</a:t>
            </a:r>
          </a:p>
          <a:p>
            <a:r>
              <a:rPr lang="en-US" sz="1800" dirty="0"/>
              <a:t>Info about specific restriction/program or </a:t>
            </a:r>
            <a:br>
              <a:rPr lang="en-US" sz="1800" dirty="0"/>
            </a:br>
            <a:r>
              <a:rPr lang="en-US" sz="1800" dirty="0"/>
              <a:t>other details</a:t>
            </a:r>
          </a:p>
          <a:p>
            <a:r>
              <a:rPr lang="en-US" sz="1800" dirty="0"/>
              <a:t>Note about future updates</a:t>
            </a:r>
          </a:p>
          <a:p>
            <a:r>
              <a:rPr lang="en-US" sz="1800" dirty="0"/>
              <a:t>Transaction details</a:t>
            </a:r>
          </a:p>
        </p:txBody>
      </p:sp>
      <p:pic>
        <p:nvPicPr>
          <p:cNvPr id="4" name="Picture 3" descr="A screenshot of a cell phone&#10;&#10;Description automatically generated">
            <a:extLst>
              <a:ext uri="{FF2B5EF4-FFF2-40B4-BE49-F238E27FC236}">
                <a16:creationId xmlns:a16="http://schemas.microsoft.com/office/drawing/2014/main" id="{C537BEBB-A5E4-4681-AFFE-CFD973607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18" y="342900"/>
            <a:ext cx="3486082" cy="5715000"/>
          </a:xfrm>
          <a:prstGeom prst="rect">
            <a:avLst/>
          </a:prstGeom>
          <a:effectLst>
            <a:outerShdw blurRad="50800" dist="38100" dir="2700000" algn="tl" rotWithShape="0">
              <a:prstClr val="black">
                <a:alpha val="40000"/>
              </a:prstClr>
            </a:outerShdw>
          </a:effectLst>
        </p:spPr>
      </p:pic>
      <p:pic>
        <p:nvPicPr>
          <p:cNvPr id="9" name="Picture 8" descr="A screenshot of a social media post&#10;&#10;Description automatically generated">
            <a:extLst>
              <a:ext uri="{FF2B5EF4-FFF2-40B4-BE49-F238E27FC236}">
                <a16:creationId xmlns:a16="http://schemas.microsoft.com/office/drawing/2014/main" id="{E85D5428-4CC6-402F-A102-C33C7235E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133600"/>
            <a:ext cx="2917361" cy="2790825"/>
          </a:xfrm>
          <a:prstGeom prst="rect">
            <a:avLst/>
          </a:prstGeom>
          <a:effectLst>
            <a:outerShdw blurRad="50800" dist="38100" dir="2700000" algn="tl" rotWithShape="0">
              <a:prstClr val="black">
                <a:alpha val="40000"/>
              </a:prstClr>
            </a:outerShdw>
          </a:effectLst>
        </p:spPr>
      </p:pic>
      <p:cxnSp>
        <p:nvCxnSpPr>
          <p:cNvPr id="10" name="Straight Arrow Connector 9">
            <a:extLst>
              <a:ext uri="{FF2B5EF4-FFF2-40B4-BE49-F238E27FC236}">
                <a16:creationId xmlns:a16="http://schemas.microsoft.com/office/drawing/2014/main" id="{16317BC3-8DDC-43AD-B24A-3F149180980C}"/>
              </a:ext>
            </a:extLst>
          </p:cNvPr>
          <p:cNvCxnSpPr>
            <a:cxnSpLocks/>
          </p:cNvCxnSpPr>
          <p:nvPr/>
        </p:nvCxnSpPr>
        <p:spPr>
          <a:xfrm flipV="1">
            <a:off x="3162299" y="1069975"/>
            <a:ext cx="3397682" cy="2130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18EE3ED-5510-4CB4-ADDD-DA09724F7317}"/>
              </a:ext>
            </a:extLst>
          </p:cNvPr>
          <p:cNvCxnSpPr>
            <a:cxnSpLocks/>
          </p:cNvCxnSpPr>
          <p:nvPr/>
        </p:nvCxnSpPr>
        <p:spPr>
          <a:xfrm>
            <a:off x="3162299" y="3200400"/>
            <a:ext cx="3162304"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6B28A2F-3FCD-4EB6-89D4-4841B9DA5176}"/>
              </a:ext>
            </a:extLst>
          </p:cNvPr>
          <p:cNvCxnSpPr>
            <a:cxnSpLocks/>
          </p:cNvCxnSpPr>
          <p:nvPr/>
        </p:nvCxnSpPr>
        <p:spPr>
          <a:xfrm flipV="1">
            <a:off x="3190500" y="2514600"/>
            <a:ext cx="3134103" cy="1181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5DA52FA-6723-4DFE-8DBC-ACB7EB466690}"/>
              </a:ext>
            </a:extLst>
          </p:cNvPr>
          <p:cNvCxnSpPr>
            <a:cxnSpLocks/>
          </p:cNvCxnSpPr>
          <p:nvPr/>
        </p:nvCxnSpPr>
        <p:spPr>
          <a:xfrm flipV="1">
            <a:off x="3383280" y="2968625"/>
            <a:ext cx="2941323" cy="1184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9381F5F-2C39-4993-915C-DB6037703F53}"/>
              </a:ext>
            </a:extLst>
          </p:cNvPr>
          <p:cNvCxnSpPr>
            <a:cxnSpLocks/>
          </p:cNvCxnSpPr>
          <p:nvPr/>
        </p:nvCxnSpPr>
        <p:spPr>
          <a:xfrm flipV="1">
            <a:off x="2142308" y="4737100"/>
            <a:ext cx="4106092" cy="200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D9908EC-BE7A-4174-9863-078DC66BF990}"/>
              </a:ext>
            </a:extLst>
          </p:cNvPr>
          <p:cNvCxnSpPr>
            <a:cxnSpLocks/>
          </p:cNvCxnSpPr>
          <p:nvPr/>
        </p:nvCxnSpPr>
        <p:spPr>
          <a:xfrm>
            <a:off x="3383280" y="5430837"/>
            <a:ext cx="2941323" cy="147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6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Life Hack:</a:t>
            </a:r>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199" y="1502664"/>
            <a:ext cx="5410200" cy="3276600"/>
          </a:xfrm>
        </p:spPr>
        <p:txBody>
          <a:bodyPr/>
          <a:lstStyle/>
          <a:p>
            <a:pPr marL="0" indent="0">
              <a:buNone/>
            </a:pPr>
            <a:r>
              <a:rPr lang="en-US" sz="1800" dirty="0"/>
              <a:t>Not sure your language is “donor centric” enough to convey how much your donors mean to you? Try using the Ahern Audit.</a:t>
            </a:r>
          </a:p>
          <a:p>
            <a:r>
              <a:rPr lang="en-US" sz="1800" dirty="0"/>
              <a:t>Circle “YOU” language in red</a:t>
            </a:r>
          </a:p>
          <a:p>
            <a:r>
              <a:rPr lang="en-US" sz="1800" dirty="0"/>
              <a:t>Circle “WE” language in blue</a:t>
            </a:r>
          </a:p>
          <a:p>
            <a:r>
              <a:rPr lang="en-US" sz="1800" dirty="0"/>
              <a:t>If “us” or “we” includes the donors, it’s red!</a:t>
            </a:r>
          </a:p>
          <a:p>
            <a:r>
              <a:rPr lang="en-US" sz="1800" dirty="0"/>
              <a:t>Your content should look like it has the measles!</a:t>
            </a:r>
          </a:p>
          <a:p>
            <a:endParaRPr lang="en-US" sz="1800" dirty="0"/>
          </a:p>
          <a:p>
            <a:pPr marL="0" indent="0">
              <a:buNone/>
            </a:pPr>
            <a:r>
              <a:rPr lang="en-US" sz="1800" dirty="0"/>
              <a:t>FUN HINT: Using “you” in your subject line will get more people to read your receipt!</a:t>
            </a:r>
          </a:p>
        </p:txBody>
      </p:sp>
      <p:pic>
        <p:nvPicPr>
          <p:cNvPr id="3" name="Picture 2" descr="A screenshot of a cell phone&#10;&#10;Description automatically generated">
            <a:extLst>
              <a:ext uri="{FF2B5EF4-FFF2-40B4-BE49-F238E27FC236}">
                <a16:creationId xmlns:a16="http://schemas.microsoft.com/office/drawing/2014/main" id="{DB94BF16-3FB8-4425-BC9D-8281C4ACA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43000"/>
            <a:ext cx="5609524" cy="44000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6667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How to Do This in </a:t>
            </a:r>
            <a:r>
              <a:rPr lang="en-US" dirty="0" err="1"/>
              <a:t>Qgiv</a:t>
            </a:r>
            <a:endParaRPr lang="en-US" dirty="0"/>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200" y="1533144"/>
            <a:ext cx="5638800" cy="4264025"/>
          </a:xfrm>
        </p:spPr>
        <p:txBody>
          <a:bodyPr/>
          <a:lstStyle/>
          <a:p>
            <a:pPr marL="0" indent="0">
              <a:buNone/>
            </a:pPr>
            <a:r>
              <a:rPr lang="en-US" sz="1800" dirty="0"/>
              <a:t>Everyone who uses </a:t>
            </a:r>
            <a:r>
              <a:rPr lang="en-US" sz="1800" dirty="0" err="1"/>
              <a:t>Qgiv</a:t>
            </a:r>
            <a:r>
              <a:rPr lang="en-US" sz="1800" dirty="0"/>
              <a:t> has the tools to set up multiple receipts for different occasions.</a:t>
            </a:r>
          </a:p>
          <a:p>
            <a:r>
              <a:rPr lang="en-US" sz="1800" dirty="0"/>
              <a:t>Regular donations</a:t>
            </a:r>
          </a:p>
          <a:p>
            <a:r>
              <a:rPr lang="en-US" sz="1800" dirty="0"/>
              <a:t>Recurring donations</a:t>
            </a:r>
          </a:p>
          <a:p>
            <a:r>
              <a:rPr lang="en-US" sz="1800" dirty="0"/>
              <a:t>Auction purchases</a:t>
            </a:r>
          </a:p>
          <a:p>
            <a:r>
              <a:rPr lang="en-US" sz="1800" dirty="0"/>
              <a:t>Event registrations or donations</a:t>
            </a:r>
          </a:p>
          <a:p>
            <a:r>
              <a:rPr lang="en-US" sz="1800" dirty="0"/>
              <a:t>Pledge creation and billing</a:t>
            </a:r>
          </a:p>
          <a:p>
            <a:r>
              <a:rPr lang="en-US" sz="1800" dirty="0"/>
              <a:t>Peer-to-peer donations, event registrations, and store purchases</a:t>
            </a:r>
          </a:p>
          <a:p>
            <a:r>
              <a:rPr lang="en-US" sz="1800" dirty="0"/>
              <a:t>And others!</a:t>
            </a:r>
          </a:p>
        </p:txBody>
      </p:sp>
      <p:pic>
        <p:nvPicPr>
          <p:cNvPr id="8" name="Picture 7" descr="A screenshot of a cell phone&#10;&#10;Description automatically generated">
            <a:extLst>
              <a:ext uri="{FF2B5EF4-FFF2-40B4-BE49-F238E27FC236}">
                <a16:creationId xmlns:a16="http://schemas.microsoft.com/office/drawing/2014/main" id="{7971DD0C-4847-4F03-86FC-A0D532A18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609600"/>
            <a:ext cx="4625137" cy="5372100"/>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2534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How to Do This in </a:t>
            </a:r>
            <a:r>
              <a:rPr lang="en-US" dirty="0" err="1"/>
              <a:t>Qgiv</a:t>
            </a:r>
            <a:endParaRPr lang="en-US" dirty="0"/>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199" y="1524000"/>
            <a:ext cx="5410200" cy="4264025"/>
          </a:xfrm>
        </p:spPr>
        <p:txBody>
          <a:bodyPr/>
          <a:lstStyle/>
          <a:p>
            <a:pPr marL="0" indent="0">
              <a:buNone/>
            </a:pPr>
            <a:r>
              <a:rPr lang="en-US" sz="1800" dirty="0"/>
              <a:t>Each receipt is totally customizable! </a:t>
            </a:r>
          </a:p>
          <a:p>
            <a:r>
              <a:rPr lang="en-US" sz="1800" dirty="0"/>
              <a:t>Add images</a:t>
            </a:r>
          </a:p>
          <a:p>
            <a:r>
              <a:rPr lang="en-US" sz="1800" dirty="0"/>
              <a:t>Use tags to pull in specific info like your donor’s name and specifics about their gift</a:t>
            </a:r>
          </a:p>
          <a:p>
            <a:r>
              <a:rPr lang="en-US" sz="1800" dirty="0"/>
              <a:t>Different fonts, colors, and styling options means your branding can apply to receipts, too</a:t>
            </a:r>
          </a:p>
          <a:p>
            <a:r>
              <a:rPr lang="en-US" sz="1800" dirty="0"/>
              <a:t>Customize the “From Name” and reply-to address to make it feel extra-personal</a:t>
            </a:r>
          </a:p>
          <a:p>
            <a:r>
              <a:rPr lang="en-US" sz="1800" dirty="0"/>
              <a:t>Use your own subject line (and increase open rates!)</a:t>
            </a:r>
          </a:p>
          <a:p>
            <a:r>
              <a:rPr lang="en-US" sz="1800" dirty="0"/>
              <a:t>Attach .PDF receipts if needed</a:t>
            </a:r>
          </a:p>
        </p:txBody>
      </p:sp>
      <p:pic>
        <p:nvPicPr>
          <p:cNvPr id="3" name="Picture 2" descr="A screenshot of a social media post&#10;&#10;Description automatically generated">
            <a:extLst>
              <a:ext uri="{FF2B5EF4-FFF2-40B4-BE49-F238E27FC236}">
                <a16:creationId xmlns:a16="http://schemas.microsoft.com/office/drawing/2014/main" id="{644C613B-0638-49A9-8A74-5BC8FB097BA0}"/>
              </a:ext>
            </a:extLst>
          </p:cNvPr>
          <p:cNvPicPr>
            <a:picLocks noChangeAspect="1"/>
          </p:cNvPicPr>
          <p:nvPr/>
        </p:nvPicPr>
        <p:blipFill rotWithShape="1">
          <a:blip r:embed="rId3">
            <a:extLst>
              <a:ext uri="{28A0092B-C50C-407E-A947-70E740481C1C}">
                <a14:useLocalDpi xmlns:a14="http://schemas.microsoft.com/office/drawing/2010/main" val="0"/>
              </a:ext>
            </a:extLst>
          </a:blip>
          <a:srcRect r="29375"/>
          <a:stretch/>
        </p:blipFill>
        <p:spPr>
          <a:xfrm>
            <a:off x="5943600" y="1713510"/>
            <a:ext cx="6009362" cy="3430980"/>
          </a:xfrm>
          <a:prstGeom prst="rect">
            <a:avLst/>
          </a:prstGeom>
          <a:ln w="127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781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How to Do This in </a:t>
            </a:r>
            <a:r>
              <a:rPr lang="en-US" dirty="0" err="1"/>
              <a:t>Qgiv</a:t>
            </a:r>
            <a:endParaRPr lang="en-US" dirty="0"/>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198" y="1524000"/>
            <a:ext cx="5562601" cy="4264025"/>
          </a:xfrm>
        </p:spPr>
        <p:txBody>
          <a:bodyPr/>
          <a:lstStyle/>
          <a:p>
            <a:pPr marL="0" indent="0">
              <a:buNone/>
            </a:pPr>
            <a:r>
              <a:rPr lang="en-US" sz="1800" dirty="0"/>
              <a:t>Make donors feel seen! Tailor language around your donor’s specific gift details using Conditional Content.</a:t>
            </a:r>
          </a:p>
          <a:p>
            <a:r>
              <a:rPr lang="en-US" sz="1800" dirty="0"/>
              <a:t>Include impact statements around specific restrictions or pledges</a:t>
            </a:r>
          </a:p>
          <a:p>
            <a:r>
              <a:rPr lang="en-US" sz="1800" dirty="0"/>
              <a:t>Call out donation dedications (in honor of, in memory of, etc.)</a:t>
            </a:r>
          </a:p>
          <a:p>
            <a:r>
              <a:rPr lang="en-US" sz="1800" dirty="0"/>
              <a:t>Acknowledge donors’ extra generosity if they use </a:t>
            </a:r>
            <a:r>
              <a:rPr lang="en-US" sz="1800" dirty="0" err="1"/>
              <a:t>GiftAssist</a:t>
            </a:r>
            <a:r>
              <a:rPr lang="en-US" sz="1800" dirty="0"/>
              <a:t> to offset fees</a:t>
            </a:r>
          </a:p>
          <a:p>
            <a:r>
              <a:rPr lang="en-US" sz="1800" dirty="0"/>
              <a:t>Celebrate donors’ follow-through if they complete a text pledge</a:t>
            </a:r>
          </a:p>
          <a:p>
            <a:endParaRPr lang="en-US" sz="1800" dirty="0"/>
          </a:p>
        </p:txBody>
      </p:sp>
      <p:pic>
        <p:nvPicPr>
          <p:cNvPr id="8" name="Picture 7" descr="A screenshot of a cell phone&#10;&#10;Description automatically generated">
            <a:extLst>
              <a:ext uri="{FF2B5EF4-FFF2-40B4-BE49-F238E27FC236}">
                <a16:creationId xmlns:a16="http://schemas.microsoft.com/office/drawing/2014/main" id="{0B698113-7A23-4705-A74F-49A35C484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799" y="1776412"/>
            <a:ext cx="5619750" cy="3305175"/>
          </a:xfrm>
          <a:prstGeom prst="rect">
            <a:avLst/>
          </a:prstGeom>
          <a:ln w="1270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918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1D037-9225-4D5E-900B-AD8A2A55375F}"/>
              </a:ext>
            </a:extLst>
          </p:cNvPr>
          <p:cNvSpPr>
            <a:spLocks noGrp="1"/>
          </p:cNvSpPr>
          <p:nvPr>
            <p:ph type="body" idx="1"/>
          </p:nvPr>
        </p:nvSpPr>
        <p:spPr>
          <a:xfrm>
            <a:off x="8994257" y="1254231"/>
            <a:ext cx="2286000" cy="1500187"/>
          </a:xfrm>
        </p:spPr>
        <p:txBody>
          <a:bodyPr/>
          <a:lstStyle/>
          <a:p>
            <a:r>
              <a:rPr lang="en-US" dirty="0"/>
              <a:t>Are you a </a:t>
            </a:r>
            <a:r>
              <a:rPr lang="en-US" dirty="0" err="1"/>
              <a:t>Qgiv</a:t>
            </a:r>
            <a:r>
              <a:rPr lang="en-US" dirty="0"/>
              <a:t> customer? Email</a:t>
            </a:r>
            <a:br>
              <a:rPr lang="en-US" dirty="0"/>
            </a:br>
            <a:r>
              <a:rPr lang="en-US" dirty="0">
                <a:solidFill>
                  <a:schemeClr val="accent2"/>
                </a:solidFill>
              </a:rPr>
              <a:t>support@qgiv.com</a:t>
            </a:r>
          </a:p>
        </p:txBody>
      </p:sp>
      <p:sp>
        <p:nvSpPr>
          <p:cNvPr id="3" name="Text Placeholder 2">
            <a:extLst>
              <a:ext uri="{FF2B5EF4-FFF2-40B4-BE49-F238E27FC236}">
                <a16:creationId xmlns:a16="http://schemas.microsoft.com/office/drawing/2014/main" id="{0BAE3016-2B5B-4A7F-95D9-6A7564247378}"/>
              </a:ext>
            </a:extLst>
          </p:cNvPr>
          <p:cNvSpPr>
            <a:spLocks noGrp="1"/>
          </p:cNvSpPr>
          <p:nvPr>
            <p:ph type="body" idx="10"/>
          </p:nvPr>
        </p:nvSpPr>
        <p:spPr>
          <a:xfrm>
            <a:off x="6537082" y="2703245"/>
            <a:ext cx="2438887" cy="1500187"/>
          </a:xfrm>
        </p:spPr>
        <p:txBody>
          <a:bodyPr/>
          <a:lstStyle/>
          <a:p>
            <a:r>
              <a:rPr lang="en-US" dirty="0"/>
              <a:t>Want to talk to us about using </a:t>
            </a:r>
            <a:r>
              <a:rPr lang="en-US" dirty="0" err="1"/>
              <a:t>Qgiv</a:t>
            </a:r>
            <a:r>
              <a:rPr lang="en-US" dirty="0"/>
              <a:t>? Email </a:t>
            </a:r>
            <a:r>
              <a:rPr lang="en-US" dirty="0">
                <a:solidFill>
                  <a:schemeClr val="accent2"/>
                </a:solidFill>
              </a:rPr>
              <a:t>contactus@qgiv.com</a:t>
            </a:r>
            <a:br>
              <a:rPr lang="en-US" dirty="0"/>
            </a:br>
            <a:endParaRPr lang="en-US" dirty="0"/>
          </a:p>
        </p:txBody>
      </p:sp>
      <p:sp>
        <p:nvSpPr>
          <p:cNvPr id="4" name="Text Placeholder 3">
            <a:extLst>
              <a:ext uri="{FF2B5EF4-FFF2-40B4-BE49-F238E27FC236}">
                <a16:creationId xmlns:a16="http://schemas.microsoft.com/office/drawing/2014/main" id="{C1AD13EA-C0B6-4D15-9AC7-B476BD2F328E}"/>
              </a:ext>
            </a:extLst>
          </p:cNvPr>
          <p:cNvSpPr>
            <a:spLocks noGrp="1"/>
          </p:cNvSpPr>
          <p:nvPr>
            <p:ph type="body" idx="11"/>
          </p:nvPr>
        </p:nvSpPr>
        <p:spPr/>
        <p:txBody>
          <a:bodyPr/>
          <a:lstStyle/>
          <a:p>
            <a:r>
              <a:rPr lang="en-US" dirty="0"/>
              <a:t>Have questions about best practices? Check out </a:t>
            </a:r>
            <a:r>
              <a:rPr lang="en-US" dirty="0">
                <a:solidFill>
                  <a:schemeClr val="accent2"/>
                </a:solidFill>
              </a:rPr>
              <a:t>qgiv.com/blog</a:t>
            </a:r>
            <a:r>
              <a:rPr lang="en-US" dirty="0"/>
              <a:t>!</a:t>
            </a:r>
          </a:p>
        </p:txBody>
      </p:sp>
      <p:sp>
        <p:nvSpPr>
          <p:cNvPr id="5" name="Title 4">
            <a:extLst>
              <a:ext uri="{FF2B5EF4-FFF2-40B4-BE49-F238E27FC236}">
                <a16:creationId xmlns:a16="http://schemas.microsoft.com/office/drawing/2014/main" id="{70CD8292-8B7A-46F8-8244-DF5AD1EA2915}"/>
              </a:ext>
            </a:extLst>
          </p:cNvPr>
          <p:cNvSpPr>
            <a:spLocks noGrp="1"/>
          </p:cNvSpPr>
          <p:nvPr>
            <p:ph type="title"/>
          </p:nvPr>
        </p:nvSpPr>
        <p:spPr/>
        <p:txBody>
          <a:bodyPr/>
          <a:lstStyle/>
          <a:p>
            <a:r>
              <a:rPr lang="en-US" dirty="0"/>
              <a:t>How to Do This in </a:t>
            </a:r>
            <a:r>
              <a:rPr lang="en-US" dirty="0" err="1"/>
              <a:t>Qgiv</a:t>
            </a:r>
            <a:endParaRPr lang="en-US" dirty="0"/>
          </a:p>
        </p:txBody>
      </p:sp>
      <p:sp>
        <p:nvSpPr>
          <p:cNvPr id="7" name="Content Placeholder 2">
            <a:extLst>
              <a:ext uri="{FF2B5EF4-FFF2-40B4-BE49-F238E27FC236}">
                <a16:creationId xmlns:a16="http://schemas.microsoft.com/office/drawing/2014/main" id="{CFC1FFE7-7703-4C25-B650-9DD2F4EDA6F2}"/>
              </a:ext>
            </a:extLst>
          </p:cNvPr>
          <p:cNvSpPr>
            <a:spLocks noGrp="1"/>
          </p:cNvSpPr>
          <p:nvPr>
            <p:ph sz="quarter" idx="12"/>
          </p:nvPr>
        </p:nvSpPr>
        <p:spPr>
          <a:xfrm>
            <a:off x="457198" y="1524000"/>
            <a:ext cx="5562601" cy="4264025"/>
          </a:xfrm>
        </p:spPr>
        <p:txBody>
          <a:bodyPr/>
          <a:lstStyle/>
          <a:p>
            <a:pPr marL="0" indent="0">
              <a:buNone/>
            </a:pPr>
            <a:r>
              <a:rPr lang="en-US" sz="1800" dirty="0"/>
              <a:t>You have this level of control over all of your receipts, whether they’re going to a one-time donor on your year-round form, a bidder at your silent auction, or a team fundraiser at your peer-to-peer event. </a:t>
            </a:r>
          </a:p>
          <a:p>
            <a:pPr marL="0" indent="0">
              <a:buNone/>
            </a:pPr>
            <a:endParaRPr lang="en-US" sz="1800" dirty="0"/>
          </a:p>
          <a:p>
            <a:pPr marL="0" indent="0">
              <a:buNone/>
            </a:pPr>
            <a:r>
              <a:rPr lang="en-US" sz="1800" dirty="0"/>
              <a:t>Everyone who uses </a:t>
            </a:r>
            <a:r>
              <a:rPr lang="en-US" sz="1800" dirty="0" err="1"/>
              <a:t>Qgiv</a:t>
            </a:r>
            <a:r>
              <a:rPr lang="en-US" sz="1800" dirty="0"/>
              <a:t> can build unlimited donation forms, and each of them can have their own unique confirmation page!</a:t>
            </a:r>
          </a:p>
        </p:txBody>
      </p:sp>
    </p:spTree>
    <p:extLst>
      <p:ext uri="{BB962C8B-B14F-4D97-AF65-F5344CB8AC3E}">
        <p14:creationId xmlns:p14="http://schemas.microsoft.com/office/powerpoint/2010/main" val="1749925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26156-D4A1-4A0A-B6B9-2D5BB4688C9A}"/>
              </a:ext>
            </a:extLst>
          </p:cNvPr>
          <p:cNvSpPr>
            <a:spLocks noGrp="1"/>
          </p:cNvSpPr>
          <p:nvPr>
            <p:ph sz="quarter" idx="13"/>
          </p:nvPr>
        </p:nvSpPr>
        <p:spPr>
          <a:xfrm>
            <a:off x="2362200" y="533400"/>
            <a:ext cx="7467600" cy="3886202"/>
          </a:xfrm>
        </p:spPr>
        <p:txBody>
          <a:bodyPr/>
          <a:lstStyle/>
          <a:p>
            <a:pPr marL="0" indent="0" algn="ctr">
              <a:buNone/>
            </a:pPr>
            <a:r>
              <a:rPr lang="en-US" sz="2400" b="1" dirty="0">
                <a:solidFill>
                  <a:schemeClr val="accent1"/>
                </a:solidFill>
              </a:rPr>
              <a:t>Learn to raise more online!</a:t>
            </a:r>
          </a:p>
          <a:p>
            <a:pPr marL="0" indent="0" algn="ctr">
              <a:buNone/>
            </a:pPr>
            <a:endParaRPr lang="en-US" sz="800" dirty="0">
              <a:solidFill>
                <a:srgbClr val="3E474C"/>
              </a:solidFill>
            </a:endParaRPr>
          </a:p>
          <a:p>
            <a:pPr marL="0" indent="0" algn="ctr">
              <a:buNone/>
            </a:pPr>
            <a:r>
              <a:rPr lang="en-US" sz="1800" dirty="0" err="1">
                <a:solidFill>
                  <a:srgbClr val="3E474C"/>
                </a:solidFill>
              </a:rPr>
              <a:t>Qgiv</a:t>
            </a:r>
            <a:r>
              <a:rPr lang="en-US" sz="1800" dirty="0">
                <a:solidFill>
                  <a:srgbClr val="3E474C"/>
                </a:solidFill>
              </a:rPr>
              <a:t> is an online fundraising platform that makes it easy for nonprofits of all sizes to raise more money online. </a:t>
            </a:r>
          </a:p>
          <a:p>
            <a:pPr algn="ctr"/>
            <a:endParaRPr lang="en-US" sz="1800" dirty="0">
              <a:solidFill>
                <a:srgbClr val="3E474C"/>
              </a:solidFill>
            </a:endParaRPr>
          </a:p>
          <a:p>
            <a:pPr marL="0" indent="0" algn="ctr">
              <a:buNone/>
            </a:pPr>
            <a:r>
              <a:rPr lang="en-US" sz="1800" dirty="0">
                <a:solidFill>
                  <a:srgbClr val="3E474C"/>
                </a:solidFill>
              </a:rPr>
              <a:t>We put special emphasis on building tools that make it easy for you to make your donors feel like superheroes. We’ve got solutions for every nonprofit, including year-round fundraising tools, text giving, peer-to-peer fundraising, and more.</a:t>
            </a:r>
          </a:p>
          <a:p>
            <a:pPr algn="ctr"/>
            <a:endParaRPr lang="en-US" sz="1800" dirty="0">
              <a:solidFill>
                <a:srgbClr val="3E474C"/>
              </a:solidFill>
            </a:endParaRPr>
          </a:p>
          <a:p>
            <a:pPr marL="0" indent="0" algn="ctr">
              <a:buNone/>
            </a:pPr>
            <a:r>
              <a:rPr lang="en-US" sz="1800" dirty="0">
                <a:solidFill>
                  <a:srgbClr val="3E474C"/>
                </a:solidFill>
              </a:rPr>
              <a:t>Want to learn how to raise more money online? We’d love to show you!</a:t>
            </a:r>
          </a:p>
          <a:p>
            <a:pPr algn="ctr"/>
            <a:endParaRPr lang="en-US" sz="1800" dirty="0">
              <a:solidFill>
                <a:srgbClr val="3E474C"/>
              </a:solidFill>
            </a:endParaRPr>
          </a:p>
          <a:p>
            <a:pPr marL="0" indent="0" algn="ctr">
              <a:buNone/>
            </a:pPr>
            <a:r>
              <a:rPr lang="en-US" sz="1800" dirty="0">
                <a:solidFill>
                  <a:srgbClr val="3E474C"/>
                </a:solidFill>
              </a:rPr>
              <a:t>Visit us at </a:t>
            </a:r>
            <a:r>
              <a:rPr lang="en-US" sz="1800" b="1" dirty="0">
                <a:solidFill>
                  <a:srgbClr val="3E474C"/>
                </a:solidFill>
              </a:rPr>
              <a:t>www.qgiv.com</a:t>
            </a:r>
            <a:endParaRPr lang="en-US" sz="1800" dirty="0"/>
          </a:p>
        </p:txBody>
      </p:sp>
    </p:spTree>
    <p:extLst>
      <p:ext uri="{BB962C8B-B14F-4D97-AF65-F5344CB8AC3E}">
        <p14:creationId xmlns:p14="http://schemas.microsoft.com/office/powerpoint/2010/main" val="2045671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71D037-9225-4D5E-900B-AD8A2A55375F}"/>
              </a:ext>
            </a:extLst>
          </p:cNvPr>
          <p:cNvSpPr>
            <a:spLocks noGrp="1"/>
          </p:cNvSpPr>
          <p:nvPr>
            <p:ph type="body" idx="1"/>
          </p:nvPr>
        </p:nvSpPr>
        <p:spPr>
          <a:xfrm>
            <a:off x="8994257" y="1254231"/>
            <a:ext cx="2286000" cy="1500187"/>
          </a:xfrm>
        </p:spPr>
        <p:txBody>
          <a:bodyPr/>
          <a:lstStyle/>
          <a:p>
            <a:r>
              <a:rPr lang="en-US" dirty="0"/>
              <a:t>Are you a </a:t>
            </a:r>
            <a:r>
              <a:rPr lang="en-US" dirty="0" err="1"/>
              <a:t>Qgiv</a:t>
            </a:r>
            <a:r>
              <a:rPr lang="en-US" dirty="0"/>
              <a:t> customer? Email</a:t>
            </a:r>
            <a:br>
              <a:rPr lang="en-US" dirty="0"/>
            </a:br>
            <a:r>
              <a:rPr lang="en-US" dirty="0">
                <a:solidFill>
                  <a:schemeClr val="accent2"/>
                </a:solidFill>
              </a:rPr>
              <a:t>support@qgiv.com</a:t>
            </a:r>
          </a:p>
        </p:txBody>
      </p:sp>
      <p:sp>
        <p:nvSpPr>
          <p:cNvPr id="3" name="Text Placeholder 2">
            <a:extLst>
              <a:ext uri="{FF2B5EF4-FFF2-40B4-BE49-F238E27FC236}">
                <a16:creationId xmlns:a16="http://schemas.microsoft.com/office/drawing/2014/main" id="{0BAE3016-2B5B-4A7F-95D9-6A7564247378}"/>
              </a:ext>
            </a:extLst>
          </p:cNvPr>
          <p:cNvSpPr>
            <a:spLocks noGrp="1"/>
          </p:cNvSpPr>
          <p:nvPr>
            <p:ph type="body" idx="10"/>
          </p:nvPr>
        </p:nvSpPr>
        <p:spPr>
          <a:xfrm>
            <a:off x="6537082" y="2703245"/>
            <a:ext cx="2438887" cy="1500187"/>
          </a:xfrm>
        </p:spPr>
        <p:txBody>
          <a:bodyPr/>
          <a:lstStyle/>
          <a:p>
            <a:r>
              <a:rPr lang="en-US" dirty="0"/>
              <a:t>Want to talk to us about using </a:t>
            </a:r>
            <a:r>
              <a:rPr lang="en-US" dirty="0" err="1"/>
              <a:t>Qgiv</a:t>
            </a:r>
            <a:r>
              <a:rPr lang="en-US" dirty="0"/>
              <a:t>? Email </a:t>
            </a:r>
            <a:r>
              <a:rPr lang="en-US" dirty="0">
                <a:solidFill>
                  <a:schemeClr val="accent2"/>
                </a:solidFill>
              </a:rPr>
              <a:t>contactus@qgiv.com</a:t>
            </a:r>
            <a:br>
              <a:rPr lang="en-US" dirty="0"/>
            </a:br>
            <a:endParaRPr lang="en-US" dirty="0"/>
          </a:p>
        </p:txBody>
      </p:sp>
      <p:sp>
        <p:nvSpPr>
          <p:cNvPr id="4" name="Text Placeholder 3">
            <a:extLst>
              <a:ext uri="{FF2B5EF4-FFF2-40B4-BE49-F238E27FC236}">
                <a16:creationId xmlns:a16="http://schemas.microsoft.com/office/drawing/2014/main" id="{C1AD13EA-C0B6-4D15-9AC7-B476BD2F328E}"/>
              </a:ext>
            </a:extLst>
          </p:cNvPr>
          <p:cNvSpPr>
            <a:spLocks noGrp="1"/>
          </p:cNvSpPr>
          <p:nvPr>
            <p:ph type="body" idx="11"/>
          </p:nvPr>
        </p:nvSpPr>
        <p:spPr/>
        <p:txBody>
          <a:bodyPr/>
          <a:lstStyle/>
          <a:p>
            <a:r>
              <a:rPr lang="en-US" dirty="0"/>
              <a:t>Have questions about best practices? Check out </a:t>
            </a:r>
            <a:r>
              <a:rPr lang="en-US" dirty="0">
                <a:solidFill>
                  <a:schemeClr val="accent2"/>
                </a:solidFill>
              </a:rPr>
              <a:t>qgiv.com/blog</a:t>
            </a:r>
            <a:r>
              <a:rPr lang="en-US" dirty="0"/>
              <a:t>!</a:t>
            </a:r>
          </a:p>
        </p:txBody>
      </p:sp>
      <p:sp>
        <p:nvSpPr>
          <p:cNvPr id="5" name="Title 4">
            <a:extLst>
              <a:ext uri="{FF2B5EF4-FFF2-40B4-BE49-F238E27FC236}">
                <a16:creationId xmlns:a16="http://schemas.microsoft.com/office/drawing/2014/main" id="{70CD8292-8B7A-46F8-8244-DF5AD1EA2915}"/>
              </a:ext>
            </a:extLst>
          </p:cNvPr>
          <p:cNvSpPr>
            <a:spLocks noGrp="1"/>
          </p:cNvSpPr>
          <p:nvPr>
            <p:ph type="title"/>
          </p:nvPr>
        </p:nvSpPr>
        <p:spPr/>
        <p:txBody>
          <a:bodyPr/>
          <a:lstStyle/>
          <a:p>
            <a:r>
              <a:rPr lang="en-US" dirty="0"/>
              <a:t>One Quick Thing</a:t>
            </a:r>
          </a:p>
        </p:txBody>
      </p:sp>
      <p:sp>
        <p:nvSpPr>
          <p:cNvPr id="7" name="Content Placeholder 2">
            <a:extLst>
              <a:ext uri="{FF2B5EF4-FFF2-40B4-BE49-F238E27FC236}">
                <a16:creationId xmlns:a16="http://schemas.microsoft.com/office/drawing/2014/main" id="{CFC1FFE7-7703-4C25-B650-9DD2F4EDA6F2}"/>
              </a:ext>
            </a:extLst>
          </p:cNvPr>
          <p:cNvSpPr>
            <a:spLocks noGrp="1"/>
          </p:cNvSpPr>
          <p:nvPr>
            <p:ph sz="quarter" idx="12"/>
          </p:nvPr>
        </p:nvSpPr>
        <p:spPr>
          <a:xfrm>
            <a:off x="457200" y="1296170"/>
            <a:ext cx="5638800" cy="4264025"/>
          </a:xfrm>
        </p:spPr>
        <p:txBody>
          <a:bodyPr/>
          <a:lstStyle/>
          <a:p>
            <a:pPr marL="0" indent="0">
              <a:buNone/>
            </a:pPr>
            <a:r>
              <a:rPr lang="en-US" sz="1800" dirty="0"/>
              <a:t>From </a:t>
            </a:r>
            <a:r>
              <a:rPr lang="en-US" sz="1800" dirty="0">
                <a:solidFill>
                  <a:schemeClr val="accent2"/>
                </a:solidFill>
              </a:rPr>
              <a:t>June 1, 2020 </a:t>
            </a:r>
            <a:r>
              <a:rPr lang="en-US" sz="1800" dirty="0"/>
              <a:t>to the </a:t>
            </a:r>
            <a:r>
              <a:rPr lang="en-US" sz="1800" dirty="0">
                <a:solidFill>
                  <a:schemeClr val="accent2"/>
                </a:solidFill>
              </a:rPr>
              <a:t>end of the year</a:t>
            </a:r>
            <a:r>
              <a:rPr lang="en-US" sz="1800" dirty="0"/>
              <a:t>, you can get our data package at no cost. You’ll get unlimited access to:</a:t>
            </a:r>
          </a:p>
          <a:p>
            <a:r>
              <a:rPr lang="en-US" sz="1800" dirty="0">
                <a:solidFill>
                  <a:schemeClr val="tx2"/>
                </a:solidFill>
              </a:rPr>
              <a:t>Custom Reports</a:t>
            </a:r>
          </a:p>
          <a:p>
            <a:r>
              <a:rPr lang="en-US" sz="1800" dirty="0">
                <a:solidFill>
                  <a:schemeClr val="tx2"/>
                </a:solidFill>
              </a:rPr>
              <a:t>CRM &amp; Email Integrations</a:t>
            </a:r>
          </a:p>
          <a:p>
            <a:r>
              <a:rPr lang="en-US" sz="1800" dirty="0">
                <a:solidFill>
                  <a:schemeClr val="tx2"/>
                </a:solidFill>
              </a:rPr>
              <a:t>Donor Summaries</a:t>
            </a:r>
          </a:p>
          <a:p>
            <a:r>
              <a:rPr lang="en-US" sz="1800" dirty="0">
                <a:solidFill>
                  <a:schemeClr val="tx2"/>
                </a:solidFill>
              </a:rPr>
              <a:t>Offline Donations and Registrations</a:t>
            </a:r>
          </a:p>
          <a:p>
            <a:r>
              <a:rPr lang="en-US" sz="1800" dirty="0">
                <a:solidFill>
                  <a:schemeClr val="tx2"/>
                </a:solidFill>
              </a:rPr>
              <a:t>Advanced Statistics (looks at 1 year of </a:t>
            </a:r>
            <a:r>
              <a:rPr lang="en-US" sz="1800" dirty="0" err="1">
                <a:solidFill>
                  <a:schemeClr val="tx2"/>
                </a:solidFill>
              </a:rPr>
              <a:t>Qgiv</a:t>
            </a:r>
            <a:r>
              <a:rPr lang="en-US" sz="1800" dirty="0">
                <a:solidFill>
                  <a:schemeClr val="tx2"/>
                </a:solidFill>
              </a:rPr>
              <a:t> transaction data)</a:t>
            </a:r>
          </a:p>
          <a:p>
            <a:pPr marL="0" indent="0">
              <a:buNone/>
            </a:pPr>
            <a:r>
              <a:rPr lang="en-US" sz="1800" dirty="0"/>
              <a:t>You’ll also see some really exciting updates coming, including a brand-new form design!</a:t>
            </a:r>
          </a:p>
        </p:txBody>
      </p:sp>
    </p:spTree>
    <p:extLst>
      <p:ext uri="{BB962C8B-B14F-4D97-AF65-F5344CB8AC3E}">
        <p14:creationId xmlns:p14="http://schemas.microsoft.com/office/powerpoint/2010/main" val="4137908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73000">
              <a:schemeClr val="accent1"/>
            </a:gs>
          </a:gsLst>
          <a:lin ang="2700000" scaled="1"/>
          <a:tileRect/>
        </a:gradFill>
        <a:effectLst/>
      </p:bgPr>
    </p:bg>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48A6C695-45FC-498D-87CB-C85985991D18}"/>
              </a:ext>
            </a:extLst>
          </p:cNvPr>
          <p:cNvSpPr>
            <a:spLocks noGrp="1"/>
          </p:cNvSpPr>
          <p:nvPr>
            <p:ph type="subTitle" idx="1"/>
          </p:nvPr>
        </p:nvSpPr>
        <p:spPr>
          <a:xfrm>
            <a:off x="1295400" y="3738562"/>
            <a:ext cx="9753600" cy="1519237"/>
          </a:xfrm>
        </p:spPr>
        <p:txBody>
          <a:bodyPr/>
          <a:lstStyle/>
          <a:p>
            <a:r>
              <a:rPr lang="en-US" dirty="0"/>
              <a:t>Clients: support@qgiv.com </a:t>
            </a:r>
          </a:p>
          <a:p>
            <a:r>
              <a:rPr lang="en-US" dirty="0"/>
              <a:t>Inquiries: contactus@qgiv.com</a:t>
            </a:r>
          </a:p>
        </p:txBody>
      </p:sp>
      <p:sp>
        <p:nvSpPr>
          <p:cNvPr id="7" name="Title 2">
            <a:extLst>
              <a:ext uri="{FF2B5EF4-FFF2-40B4-BE49-F238E27FC236}">
                <a16:creationId xmlns:a16="http://schemas.microsoft.com/office/drawing/2014/main" id="{E4BE20D3-9D41-40BF-B301-BD4F257DE697}"/>
              </a:ext>
            </a:extLst>
          </p:cNvPr>
          <p:cNvSpPr>
            <a:spLocks noGrp="1"/>
          </p:cNvSpPr>
          <p:nvPr>
            <p:ph type="ctrTitle"/>
          </p:nvPr>
        </p:nvSpPr>
        <p:spPr>
          <a:xfrm>
            <a:off x="1524000" y="1122363"/>
            <a:ext cx="9144000" cy="2306632"/>
          </a:xfrm>
        </p:spPr>
        <p:txBody>
          <a:bodyPr/>
          <a:lstStyle/>
          <a:p>
            <a:r>
              <a:rPr lang="en-US" dirty="0"/>
              <a:t>Questions?</a:t>
            </a:r>
          </a:p>
        </p:txBody>
      </p:sp>
    </p:spTree>
    <p:extLst>
      <p:ext uri="{BB962C8B-B14F-4D97-AF65-F5344CB8AC3E}">
        <p14:creationId xmlns:p14="http://schemas.microsoft.com/office/powerpoint/2010/main" val="42042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26156-D4A1-4A0A-B6B9-2D5BB4688C9A}"/>
              </a:ext>
            </a:extLst>
          </p:cNvPr>
          <p:cNvSpPr>
            <a:spLocks noGrp="1"/>
          </p:cNvSpPr>
          <p:nvPr>
            <p:ph sz="quarter" idx="13"/>
          </p:nvPr>
        </p:nvSpPr>
        <p:spPr>
          <a:xfrm>
            <a:off x="2362200" y="1371600"/>
            <a:ext cx="7467600" cy="3276600"/>
          </a:xfrm>
        </p:spPr>
        <p:txBody>
          <a:bodyPr/>
          <a:lstStyle/>
          <a:p>
            <a:pPr marL="0" indent="0" algn="ctr">
              <a:buNone/>
            </a:pPr>
            <a:r>
              <a:rPr lang="en-US" sz="2400" dirty="0">
                <a:solidFill>
                  <a:schemeClr val="tx1"/>
                </a:solidFill>
              </a:rPr>
              <a:t>We’re recording this webinar! We’ll send you a copy after the webinar is complete.</a:t>
            </a:r>
          </a:p>
          <a:p>
            <a:pPr marL="0" indent="0" algn="ctr">
              <a:buNone/>
            </a:pPr>
            <a:endParaRPr lang="en-US" sz="2400" dirty="0">
              <a:solidFill>
                <a:schemeClr val="tx1"/>
              </a:solidFill>
            </a:endParaRPr>
          </a:p>
          <a:p>
            <a:pPr marL="0" indent="0" algn="ctr">
              <a:buNone/>
            </a:pPr>
            <a:r>
              <a:rPr lang="en-US" sz="2400" dirty="0">
                <a:solidFill>
                  <a:schemeClr val="tx1"/>
                </a:solidFill>
              </a:rPr>
              <a:t>Feel free to ask questions! Use the chat box to the left to ask your questions: we’ll answer them in a Q&amp;A section at the end of the presentation</a:t>
            </a:r>
            <a:endParaRPr lang="en-US" sz="1800" dirty="0">
              <a:solidFill>
                <a:schemeClr val="tx1"/>
              </a:solidFill>
            </a:endParaRPr>
          </a:p>
        </p:txBody>
      </p:sp>
    </p:spTree>
    <p:extLst>
      <p:ext uri="{BB962C8B-B14F-4D97-AF65-F5344CB8AC3E}">
        <p14:creationId xmlns:p14="http://schemas.microsoft.com/office/powerpoint/2010/main" val="777051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70000">
              <a:schemeClr val="accent1"/>
            </a:gs>
          </a:gsLst>
          <a:lin ang="2700000" scaled="1"/>
          <a:tileRect/>
        </a:gradFill>
        <a:effectLst/>
      </p:bgPr>
    </p:bg>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48A6C695-45FC-498D-87CB-C85985991D18}"/>
              </a:ext>
            </a:extLst>
          </p:cNvPr>
          <p:cNvSpPr>
            <a:spLocks noGrp="1"/>
          </p:cNvSpPr>
          <p:nvPr>
            <p:ph type="subTitle" idx="1"/>
          </p:nvPr>
        </p:nvSpPr>
        <p:spPr>
          <a:xfrm>
            <a:off x="1524000" y="3738562"/>
            <a:ext cx="9144000" cy="1519237"/>
          </a:xfrm>
        </p:spPr>
        <p:txBody>
          <a:bodyPr/>
          <a:lstStyle/>
          <a:p>
            <a:r>
              <a:rPr lang="en-US" dirty="0"/>
              <a:t>Do confirmation pages and receipts really make a difference?</a:t>
            </a:r>
          </a:p>
        </p:txBody>
      </p:sp>
      <p:sp>
        <p:nvSpPr>
          <p:cNvPr id="7" name="Title 2">
            <a:extLst>
              <a:ext uri="{FF2B5EF4-FFF2-40B4-BE49-F238E27FC236}">
                <a16:creationId xmlns:a16="http://schemas.microsoft.com/office/drawing/2014/main" id="{E4BE20D3-9D41-40BF-B301-BD4F257DE697}"/>
              </a:ext>
            </a:extLst>
          </p:cNvPr>
          <p:cNvSpPr>
            <a:spLocks noGrp="1"/>
          </p:cNvSpPr>
          <p:nvPr>
            <p:ph type="ctrTitle"/>
          </p:nvPr>
        </p:nvSpPr>
        <p:spPr>
          <a:xfrm>
            <a:off x="1524000" y="1122363"/>
            <a:ext cx="9144000" cy="2306632"/>
          </a:xfrm>
        </p:spPr>
        <p:txBody>
          <a:bodyPr/>
          <a:lstStyle/>
          <a:p>
            <a:r>
              <a:rPr lang="en-US" dirty="0"/>
              <a:t>Why Does This Matter?</a:t>
            </a:r>
          </a:p>
        </p:txBody>
      </p:sp>
    </p:spTree>
    <p:extLst>
      <p:ext uri="{BB962C8B-B14F-4D97-AF65-F5344CB8AC3E}">
        <p14:creationId xmlns:p14="http://schemas.microsoft.com/office/powerpoint/2010/main" val="77563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896F8-2284-43BD-B352-138A42F057C0}"/>
              </a:ext>
            </a:extLst>
          </p:cNvPr>
          <p:cNvSpPr>
            <a:spLocks noGrp="1"/>
          </p:cNvSpPr>
          <p:nvPr>
            <p:ph type="title"/>
          </p:nvPr>
        </p:nvSpPr>
        <p:spPr>
          <a:xfrm>
            <a:off x="457200" y="457200"/>
            <a:ext cx="6248400" cy="639723"/>
          </a:xfrm>
        </p:spPr>
        <p:txBody>
          <a:bodyPr>
            <a:normAutofit/>
          </a:bodyPr>
          <a:lstStyle/>
          <a:p>
            <a:r>
              <a:rPr lang="en-US" dirty="0"/>
              <a:t>Donors Want These Assets!</a:t>
            </a:r>
          </a:p>
        </p:txBody>
      </p:sp>
      <p:sp>
        <p:nvSpPr>
          <p:cNvPr id="3" name="Content Placeholder 2">
            <a:extLst>
              <a:ext uri="{FF2B5EF4-FFF2-40B4-BE49-F238E27FC236}">
                <a16:creationId xmlns:a16="http://schemas.microsoft.com/office/drawing/2014/main" id="{EC43CF69-7BD6-4169-ACD2-0C4F1B02D0F5}"/>
              </a:ext>
            </a:extLst>
          </p:cNvPr>
          <p:cNvSpPr>
            <a:spLocks noGrp="1"/>
          </p:cNvSpPr>
          <p:nvPr>
            <p:ph sz="quarter" idx="12"/>
          </p:nvPr>
        </p:nvSpPr>
        <p:spPr>
          <a:xfrm>
            <a:off x="457200" y="1371538"/>
            <a:ext cx="5638800" cy="4264376"/>
          </a:xfrm>
        </p:spPr>
        <p:txBody>
          <a:bodyPr/>
          <a:lstStyle/>
          <a:p>
            <a:pPr marL="0" indent="0">
              <a:buNone/>
            </a:pPr>
            <a:r>
              <a:rPr lang="en-US" sz="2000" dirty="0"/>
              <a:t>Your confirmation page and your receipt are the first opportunities to communicate with your donors in the seconds after they give.</a:t>
            </a:r>
            <a:br>
              <a:rPr lang="en-US" sz="2000" dirty="0"/>
            </a:br>
            <a:endParaRPr lang="en-US" sz="2000" dirty="0"/>
          </a:p>
          <a:p>
            <a:pPr marL="0" indent="0">
              <a:buNone/>
            </a:pPr>
            <a:r>
              <a:rPr lang="en-US" sz="2000" dirty="0">
                <a:solidFill>
                  <a:schemeClr val="accent1"/>
                </a:solidFill>
              </a:rPr>
              <a:t>Take advantage of them to give donors what they want from you!</a:t>
            </a:r>
            <a:br>
              <a:rPr lang="en-US" sz="2000" dirty="0"/>
            </a:br>
            <a:endParaRPr lang="en-US" sz="2000" dirty="0"/>
          </a:p>
          <a:p>
            <a:r>
              <a:rPr lang="en-US" sz="2000" dirty="0"/>
              <a:t>Donors want to be acknowledged </a:t>
            </a:r>
          </a:p>
          <a:p>
            <a:r>
              <a:rPr lang="en-US" sz="2000" dirty="0"/>
              <a:t>Donors want impact information</a:t>
            </a:r>
          </a:p>
          <a:p>
            <a:r>
              <a:rPr lang="en-US" sz="2000" dirty="0"/>
              <a:t>Donors want updates about their gift</a:t>
            </a:r>
          </a:p>
        </p:txBody>
      </p:sp>
      <p:pic>
        <p:nvPicPr>
          <p:cNvPr id="10" name="Picture 9" descr="A person holding a bunch of cauliflower&#10;&#10;Description automatically generated">
            <a:extLst>
              <a:ext uri="{FF2B5EF4-FFF2-40B4-BE49-F238E27FC236}">
                <a16:creationId xmlns:a16="http://schemas.microsoft.com/office/drawing/2014/main" id="{1E7F8788-5995-42D1-97E2-70B8DC8BA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238250"/>
            <a:ext cx="5334000" cy="4381500"/>
          </a:xfrm>
          <a:prstGeom prst="rect">
            <a:avLst/>
          </a:prstGeom>
          <a:ln w="6350">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4671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5954ED-311A-49D5-9445-A552710B6911}"/>
              </a:ext>
            </a:extLst>
          </p:cNvPr>
          <p:cNvSpPr>
            <a:spLocks noGrp="1"/>
          </p:cNvSpPr>
          <p:nvPr>
            <p:ph type="body" idx="1"/>
          </p:nvPr>
        </p:nvSpPr>
        <p:spPr/>
        <p:txBody>
          <a:bodyPr/>
          <a:lstStyle/>
          <a:p>
            <a:r>
              <a:rPr lang="en-US" dirty="0"/>
              <a:t>Donors expect immediate acknowledgement</a:t>
            </a:r>
          </a:p>
        </p:txBody>
      </p:sp>
      <p:sp>
        <p:nvSpPr>
          <p:cNvPr id="3" name="Text Placeholder 2">
            <a:extLst>
              <a:ext uri="{FF2B5EF4-FFF2-40B4-BE49-F238E27FC236}">
                <a16:creationId xmlns:a16="http://schemas.microsoft.com/office/drawing/2014/main" id="{91BB083D-7F9E-4258-91D6-6D88D815FBEC}"/>
              </a:ext>
            </a:extLst>
          </p:cNvPr>
          <p:cNvSpPr>
            <a:spLocks noGrp="1"/>
          </p:cNvSpPr>
          <p:nvPr>
            <p:ph type="body" idx="10"/>
          </p:nvPr>
        </p:nvSpPr>
        <p:spPr/>
        <p:txBody>
          <a:bodyPr/>
          <a:lstStyle/>
          <a:p>
            <a:r>
              <a:rPr lang="en-US" dirty="0"/>
              <a:t>Donors want to know they made an impact</a:t>
            </a:r>
          </a:p>
        </p:txBody>
      </p:sp>
      <p:sp>
        <p:nvSpPr>
          <p:cNvPr id="4" name="Text Placeholder 3">
            <a:extLst>
              <a:ext uri="{FF2B5EF4-FFF2-40B4-BE49-F238E27FC236}">
                <a16:creationId xmlns:a16="http://schemas.microsoft.com/office/drawing/2014/main" id="{888F0F75-86E6-42D8-B4E2-D92A9F35FB9B}"/>
              </a:ext>
            </a:extLst>
          </p:cNvPr>
          <p:cNvSpPr>
            <a:spLocks noGrp="1"/>
          </p:cNvSpPr>
          <p:nvPr>
            <p:ph type="body" idx="11"/>
          </p:nvPr>
        </p:nvSpPr>
        <p:spPr/>
        <p:txBody>
          <a:bodyPr/>
          <a:lstStyle/>
          <a:p>
            <a:r>
              <a:rPr lang="en-US" dirty="0"/>
              <a:t>Communicating impact helps retain your donors</a:t>
            </a:r>
          </a:p>
        </p:txBody>
      </p:sp>
      <p:sp>
        <p:nvSpPr>
          <p:cNvPr id="5" name="Title 4">
            <a:extLst>
              <a:ext uri="{FF2B5EF4-FFF2-40B4-BE49-F238E27FC236}">
                <a16:creationId xmlns:a16="http://schemas.microsoft.com/office/drawing/2014/main" id="{785163DF-F68A-4163-AAFE-DEDCE172D2E9}"/>
              </a:ext>
            </a:extLst>
          </p:cNvPr>
          <p:cNvSpPr>
            <a:spLocks noGrp="1"/>
          </p:cNvSpPr>
          <p:nvPr>
            <p:ph type="title"/>
          </p:nvPr>
        </p:nvSpPr>
        <p:spPr>
          <a:xfrm>
            <a:off x="457200" y="457200"/>
            <a:ext cx="6934200" cy="639723"/>
          </a:xfrm>
        </p:spPr>
        <p:txBody>
          <a:bodyPr/>
          <a:lstStyle/>
          <a:p>
            <a:r>
              <a:rPr lang="en-US" dirty="0"/>
              <a:t>Let’s Expand on That for a Minute </a:t>
            </a:r>
          </a:p>
        </p:txBody>
      </p:sp>
      <p:pic>
        <p:nvPicPr>
          <p:cNvPr id="13" name="Picture Placeholder 12" descr="A close up of a sign&#10;&#10;Description automatically generated">
            <a:extLst>
              <a:ext uri="{FF2B5EF4-FFF2-40B4-BE49-F238E27FC236}">
                <a16:creationId xmlns:a16="http://schemas.microsoft.com/office/drawing/2014/main" id="{8785A8B1-3E84-4B64-B1AF-6473A24D366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7" name="Content Placeholder 6">
            <a:extLst>
              <a:ext uri="{FF2B5EF4-FFF2-40B4-BE49-F238E27FC236}">
                <a16:creationId xmlns:a16="http://schemas.microsoft.com/office/drawing/2014/main" id="{797968E8-BC22-4955-84B4-890DDDA83784}"/>
              </a:ext>
            </a:extLst>
          </p:cNvPr>
          <p:cNvSpPr>
            <a:spLocks noGrp="1"/>
          </p:cNvSpPr>
          <p:nvPr>
            <p:ph sz="quarter" idx="13"/>
          </p:nvPr>
        </p:nvSpPr>
        <p:spPr>
          <a:xfrm>
            <a:off x="1676400" y="1600200"/>
            <a:ext cx="3657600" cy="914400"/>
          </a:xfrm>
        </p:spPr>
        <p:txBody>
          <a:bodyPr/>
          <a:lstStyle/>
          <a:p>
            <a:r>
              <a:rPr lang="en-US" sz="1800" dirty="0"/>
              <a:t>63.4% of donors want a receipt either immediately or within 24 hours of their gift</a:t>
            </a:r>
          </a:p>
        </p:txBody>
      </p:sp>
      <p:pic>
        <p:nvPicPr>
          <p:cNvPr id="15" name="Picture Placeholder 14" descr="A close up of a sign&#10;&#10;Description automatically generated">
            <a:extLst>
              <a:ext uri="{FF2B5EF4-FFF2-40B4-BE49-F238E27FC236}">
                <a16:creationId xmlns:a16="http://schemas.microsoft.com/office/drawing/2014/main" id="{717ECC53-1BB2-4FB2-ADA7-3B99E0C879E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a:fillRect/>
          </a:stretch>
        </p:blipFill>
        <p:spPr/>
      </p:pic>
      <p:sp>
        <p:nvSpPr>
          <p:cNvPr id="9" name="Content Placeholder 8">
            <a:extLst>
              <a:ext uri="{FF2B5EF4-FFF2-40B4-BE49-F238E27FC236}">
                <a16:creationId xmlns:a16="http://schemas.microsoft.com/office/drawing/2014/main" id="{D372B1AB-D782-4DAF-9792-953774FEE1F2}"/>
              </a:ext>
            </a:extLst>
          </p:cNvPr>
          <p:cNvSpPr>
            <a:spLocks noGrp="1"/>
          </p:cNvSpPr>
          <p:nvPr>
            <p:ph sz="quarter" idx="16"/>
          </p:nvPr>
        </p:nvSpPr>
        <p:spPr>
          <a:xfrm>
            <a:off x="1676400" y="2993252"/>
            <a:ext cx="3200400" cy="914400"/>
          </a:xfrm>
        </p:spPr>
        <p:txBody>
          <a:bodyPr/>
          <a:lstStyle/>
          <a:p>
            <a:r>
              <a:rPr lang="en-US" sz="1800" dirty="0"/>
              <a:t>53% of donors want updates showing how their money was used</a:t>
            </a:r>
          </a:p>
        </p:txBody>
      </p:sp>
      <p:pic>
        <p:nvPicPr>
          <p:cNvPr id="19" name="Picture Placeholder 18" descr="A close up of a sign&#10;&#10;Description automatically generated">
            <a:extLst>
              <a:ext uri="{FF2B5EF4-FFF2-40B4-BE49-F238E27FC236}">
                <a16:creationId xmlns:a16="http://schemas.microsoft.com/office/drawing/2014/main" id="{89918F46-10EB-41E0-B2B6-BC75AF379A2D}"/>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a:stretch>
            <a:fillRect/>
          </a:stretch>
        </p:blipFill>
        <p:spPr/>
      </p:pic>
      <p:sp>
        <p:nvSpPr>
          <p:cNvPr id="11" name="Content Placeholder 10">
            <a:extLst>
              <a:ext uri="{FF2B5EF4-FFF2-40B4-BE49-F238E27FC236}">
                <a16:creationId xmlns:a16="http://schemas.microsoft.com/office/drawing/2014/main" id="{AB2B4746-4AA8-4023-A5A9-37A348576BAE}"/>
              </a:ext>
            </a:extLst>
          </p:cNvPr>
          <p:cNvSpPr>
            <a:spLocks noGrp="1"/>
          </p:cNvSpPr>
          <p:nvPr>
            <p:ph sz="quarter" idx="20"/>
          </p:nvPr>
        </p:nvSpPr>
        <p:spPr>
          <a:xfrm>
            <a:off x="1676400" y="4365094"/>
            <a:ext cx="3657600" cy="914400"/>
          </a:xfrm>
        </p:spPr>
        <p:txBody>
          <a:bodyPr/>
          <a:lstStyle/>
          <a:p>
            <a:r>
              <a:rPr lang="en-US" sz="1800" dirty="0"/>
              <a:t>60.6% of donors have made long-term donations because they felt their money was used well</a:t>
            </a:r>
          </a:p>
        </p:txBody>
      </p:sp>
    </p:spTree>
    <p:extLst>
      <p:ext uri="{BB962C8B-B14F-4D97-AF65-F5344CB8AC3E}">
        <p14:creationId xmlns:p14="http://schemas.microsoft.com/office/powerpoint/2010/main" val="797158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92A9-E5EC-43F5-B97D-0F7607D6D9F3}"/>
              </a:ext>
            </a:extLst>
          </p:cNvPr>
          <p:cNvSpPr>
            <a:spLocks noGrp="1"/>
          </p:cNvSpPr>
          <p:nvPr>
            <p:ph type="title"/>
          </p:nvPr>
        </p:nvSpPr>
        <p:spPr>
          <a:xfrm>
            <a:off x="457199" y="457200"/>
            <a:ext cx="8686801" cy="639723"/>
          </a:xfrm>
        </p:spPr>
        <p:txBody>
          <a:bodyPr/>
          <a:lstStyle/>
          <a:p>
            <a:r>
              <a:rPr lang="en-US" dirty="0"/>
              <a:t>Let’s Explore How to Do That </a:t>
            </a:r>
          </a:p>
        </p:txBody>
      </p:sp>
      <p:sp>
        <p:nvSpPr>
          <p:cNvPr id="3" name="Content Placeholder 2">
            <a:extLst>
              <a:ext uri="{FF2B5EF4-FFF2-40B4-BE49-F238E27FC236}">
                <a16:creationId xmlns:a16="http://schemas.microsoft.com/office/drawing/2014/main" id="{493F1A6E-BA6E-4F77-8B8D-81575716C7E0}"/>
              </a:ext>
            </a:extLst>
          </p:cNvPr>
          <p:cNvSpPr>
            <a:spLocks noGrp="1"/>
          </p:cNvSpPr>
          <p:nvPr>
            <p:ph sz="quarter" idx="12"/>
          </p:nvPr>
        </p:nvSpPr>
        <p:spPr>
          <a:xfrm>
            <a:off x="457199" y="1791405"/>
            <a:ext cx="3962381" cy="3275189"/>
          </a:xfrm>
        </p:spPr>
        <p:txBody>
          <a:bodyPr/>
          <a:lstStyle/>
          <a:p>
            <a:pPr marL="0" indent="0">
              <a:buNone/>
            </a:pPr>
            <a:r>
              <a:rPr lang="en-US" sz="1800" dirty="0"/>
              <a:t>Today, we’ll look at:</a:t>
            </a:r>
          </a:p>
          <a:p>
            <a:r>
              <a:rPr lang="en-US" sz="1800" dirty="0"/>
              <a:t>Elements to add to your donation confirmation pages</a:t>
            </a:r>
          </a:p>
          <a:p>
            <a:r>
              <a:rPr lang="en-US" sz="1800" dirty="0"/>
              <a:t>The formula for a delightful (and effective) donation receipt</a:t>
            </a:r>
          </a:p>
          <a:p>
            <a:r>
              <a:rPr lang="en-US" sz="1800" dirty="0"/>
              <a:t>How to use </a:t>
            </a:r>
            <a:r>
              <a:rPr lang="en-US" sz="1800" dirty="0" err="1"/>
              <a:t>Qgiv’s</a:t>
            </a:r>
            <a:r>
              <a:rPr lang="en-US" sz="1800" dirty="0"/>
              <a:t> tools to create confirmation pages and donation receipts that your donors will love</a:t>
            </a:r>
          </a:p>
        </p:txBody>
      </p:sp>
      <p:pic>
        <p:nvPicPr>
          <p:cNvPr id="6" name="Picture Placeholder 5" descr="A screenshot of a social media post&#10;&#10;Description automatically generated">
            <a:extLst>
              <a:ext uri="{FF2B5EF4-FFF2-40B4-BE49-F238E27FC236}">
                <a16:creationId xmlns:a16="http://schemas.microsoft.com/office/drawing/2014/main" id="{4CF0D2BE-D53D-4100-893C-229ABEE5AF8E}"/>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0051" b="10051"/>
          <a:stretch>
            <a:fillRect/>
          </a:stretch>
        </p:blipFill>
        <p:spPr>
          <a:ln>
            <a:solidFill>
              <a:schemeClr val="bg2"/>
            </a:solidFill>
          </a:ln>
        </p:spPr>
      </p:pic>
    </p:spTree>
    <p:extLst>
      <p:ext uri="{BB962C8B-B14F-4D97-AF65-F5344CB8AC3E}">
        <p14:creationId xmlns:p14="http://schemas.microsoft.com/office/powerpoint/2010/main" val="4190929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gs>
            <a:gs pos="70000">
              <a:schemeClr val="accent1"/>
            </a:gs>
          </a:gsLst>
          <a:lin ang="2700000" scaled="1"/>
          <a:tileRect/>
        </a:gradFill>
        <a:effectLst/>
      </p:bgPr>
    </p:bg>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48A6C695-45FC-498D-87CB-C85985991D18}"/>
              </a:ext>
            </a:extLst>
          </p:cNvPr>
          <p:cNvSpPr>
            <a:spLocks noGrp="1"/>
          </p:cNvSpPr>
          <p:nvPr>
            <p:ph type="subTitle" idx="1"/>
          </p:nvPr>
        </p:nvSpPr>
        <p:spPr>
          <a:xfrm>
            <a:off x="1295400" y="3738562"/>
            <a:ext cx="9753600" cy="1519237"/>
          </a:xfrm>
        </p:spPr>
        <p:txBody>
          <a:bodyPr/>
          <a:lstStyle/>
          <a:p>
            <a:r>
              <a:rPr lang="en-US" dirty="0"/>
              <a:t>Transform a boring transaction confirmation into a powerful thank-you</a:t>
            </a:r>
          </a:p>
        </p:txBody>
      </p:sp>
      <p:sp>
        <p:nvSpPr>
          <p:cNvPr id="7" name="Title 2">
            <a:extLst>
              <a:ext uri="{FF2B5EF4-FFF2-40B4-BE49-F238E27FC236}">
                <a16:creationId xmlns:a16="http://schemas.microsoft.com/office/drawing/2014/main" id="{E4BE20D3-9D41-40BF-B301-BD4F257DE697}"/>
              </a:ext>
            </a:extLst>
          </p:cNvPr>
          <p:cNvSpPr>
            <a:spLocks noGrp="1"/>
          </p:cNvSpPr>
          <p:nvPr>
            <p:ph type="ctrTitle"/>
          </p:nvPr>
        </p:nvSpPr>
        <p:spPr>
          <a:xfrm>
            <a:off x="1524000" y="1122363"/>
            <a:ext cx="9144000" cy="2306632"/>
          </a:xfrm>
        </p:spPr>
        <p:txBody>
          <a:bodyPr/>
          <a:lstStyle/>
          <a:p>
            <a:r>
              <a:rPr lang="en-US" dirty="0"/>
              <a:t>Confirmation Pages</a:t>
            </a:r>
          </a:p>
        </p:txBody>
      </p:sp>
    </p:spTree>
    <p:extLst>
      <p:ext uri="{BB962C8B-B14F-4D97-AF65-F5344CB8AC3E}">
        <p14:creationId xmlns:p14="http://schemas.microsoft.com/office/powerpoint/2010/main" val="222458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8B70C63-0200-4C4C-999A-34FFF3F97496}"/>
              </a:ext>
            </a:extLst>
          </p:cNvPr>
          <p:cNvSpPr>
            <a:spLocks noGrp="1"/>
          </p:cNvSpPr>
          <p:nvPr>
            <p:ph type="title"/>
          </p:nvPr>
        </p:nvSpPr>
        <p:spPr>
          <a:xfrm>
            <a:off x="457199" y="457200"/>
            <a:ext cx="5638801" cy="1066800"/>
          </a:xfrm>
        </p:spPr>
        <p:txBody>
          <a:bodyPr>
            <a:normAutofit/>
          </a:bodyPr>
          <a:lstStyle/>
          <a:p>
            <a:r>
              <a:rPr lang="en-US" dirty="0"/>
              <a:t>Elements of an Awesome Confirmation Page</a:t>
            </a:r>
          </a:p>
        </p:txBody>
      </p:sp>
      <p:sp>
        <p:nvSpPr>
          <p:cNvPr id="6" name="Content Placeholder 2">
            <a:extLst>
              <a:ext uri="{FF2B5EF4-FFF2-40B4-BE49-F238E27FC236}">
                <a16:creationId xmlns:a16="http://schemas.microsoft.com/office/drawing/2014/main" id="{BEE43B55-2AC8-4B0E-8BE3-537C66156D17}"/>
              </a:ext>
            </a:extLst>
          </p:cNvPr>
          <p:cNvSpPr>
            <a:spLocks noGrp="1"/>
          </p:cNvSpPr>
          <p:nvPr>
            <p:ph sz="quarter" idx="12"/>
          </p:nvPr>
        </p:nvSpPr>
        <p:spPr>
          <a:xfrm>
            <a:off x="457200" y="1603375"/>
            <a:ext cx="5638800" cy="4264025"/>
          </a:xfrm>
        </p:spPr>
        <p:txBody>
          <a:bodyPr/>
          <a:lstStyle/>
          <a:p>
            <a:pPr marL="0" indent="0">
              <a:buNone/>
            </a:pPr>
            <a:r>
              <a:rPr lang="en-US" sz="1800" dirty="0"/>
              <a:t>Use this page to give donors what they want: acknowledgement, an impact statement, and hints at future updates</a:t>
            </a:r>
          </a:p>
          <a:p>
            <a:r>
              <a:rPr lang="en-US" sz="1800" dirty="0"/>
              <a:t>Image or video</a:t>
            </a:r>
          </a:p>
          <a:p>
            <a:r>
              <a:rPr lang="en-US" sz="1800" dirty="0"/>
              <a:t>Heartfelt thank-you message</a:t>
            </a:r>
          </a:p>
          <a:p>
            <a:r>
              <a:rPr lang="en-US" sz="1800" dirty="0"/>
              <a:t>Impact statement</a:t>
            </a:r>
          </a:p>
          <a:p>
            <a:r>
              <a:rPr lang="en-US" sz="1800" dirty="0"/>
              <a:t>Note about receipt</a:t>
            </a:r>
          </a:p>
          <a:p>
            <a:r>
              <a:rPr lang="en-US" sz="1800" dirty="0"/>
              <a:t>Next step(s)</a:t>
            </a:r>
          </a:p>
          <a:p>
            <a:pPr marL="0" indent="0">
              <a:buNone/>
            </a:pPr>
            <a:r>
              <a:rPr lang="en-US" sz="1800" dirty="0"/>
              <a:t>Adding these few elements make a HUGE impact on your donors!</a:t>
            </a:r>
          </a:p>
        </p:txBody>
      </p:sp>
      <p:pic>
        <p:nvPicPr>
          <p:cNvPr id="18" name="Picture 17" descr="A screenshot of a cell phone&#10;&#10;Description automatically generated">
            <a:extLst>
              <a:ext uri="{FF2B5EF4-FFF2-40B4-BE49-F238E27FC236}">
                <a16:creationId xmlns:a16="http://schemas.microsoft.com/office/drawing/2014/main" id="{1DE77C74-DB67-4407-A93B-7221249BE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1632" y="429768"/>
            <a:ext cx="3769282" cy="5486400"/>
          </a:xfrm>
          <a:prstGeom prst="rect">
            <a:avLst/>
          </a:prstGeom>
          <a:ln w="12700">
            <a:solidFill>
              <a:schemeClr val="bg2"/>
            </a:solidFill>
          </a:ln>
          <a:effectLst>
            <a:outerShdw blurRad="50800" dist="38100" dir="2700000" algn="tl" rotWithShape="0">
              <a:prstClr val="black">
                <a:alpha val="40000"/>
              </a:prstClr>
            </a:outerShdw>
          </a:effectLst>
        </p:spPr>
      </p:pic>
      <p:cxnSp>
        <p:nvCxnSpPr>
          <p:cNvPr id="31" name="Straight Arrow Connector 30">
            <a:extLst>
              <a:ext uri="{FF2B5EF4-FFF2-40B4-BE49-F238E27FC236}">
                <a16:creationId xmlns:a16="http://schemas.microsoft.com/office/drawing/2014/main" id="{37CAF730-FE6C-4C1F-A6A7-518F2D095E80}"/>
              </a:ext>
            </a:extLst>
          </p:cNvPr>
          <p:cNvCxnSpPr>
            <a:cxnSpLocks/>
          </p:cNvCxnSpPr>
          <p:nvPr/>
        </p:nvCxnSpPr>
        <p:spPr>
          <a:xfrm flipV="1">
            <a:off x="2286000" y="2438400"/>
            <a:ext cx="4612718"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FABF16F-17F9-4C2A-A8E4-656ECEF60388}"/>
              </a:ext>
            </a:extLst>
          </p:cNvPr>
          <p:cNvCxnSpPr>
            <a:cxnSpLocks/>
          </p:cNvCxnSpPr>
          <p:nvPr/>
        </p:nvCxnSpPr>
        <p:spPr>
          <a:xfrm>
            <a:off x="3733800" y="3429000"/>
            <a:ext cx="32766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70A81AD-6247-4931-9963-E08303116897}"/>
              </a:ext>
            </a:extLst>
          </p:cNvPr>
          <p:cNvCxnSpPr>
            <a:cxnSpLocks/>
          </p:cNvCxnSpPr>
          <p:nvPr/>
        </p:nvCxnSpPr>
        <p:spPr>
          <a:xfrm flipV="1">
            <a:off x="3733800" y="800100"/>
            <a:ext cx="3654552" cy="2628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77E23A8-E999-4D44-AACD-E34128DD29BD}"/>
              </a:ext>
            </a:extLst>
          </p:cNvPr>
          <p:cNvCxnSpPr>
            <a:cxnSpLocks/>
          </p:cNvCxnSpPr>
          <p:nvPr/>
        </p:nvCxnSpPr>
        <p:spPr>
          <a:xfrm flipV="1">
            <a:off x="2590800" y="3275013"/>
            <a:ext cx="4495800" cy="6127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EC18E1E-338E-42BC-8581-F0109C041ACD}"/>
              </a:ext>
            </a:extLst>
          </p:cNvPr>
          <p:cNvCxnSpPr>
            <a:cxnSpLocks/>
          </p:cNvCxnSpPr>
          <p:nvPr/>
        </p:nvCxnSpPr>
        <p:spPr>
          <a:xfrm flipV="1">
            <a:off x="2670478" y="3455288"/>
            <a:ext cx="5406722" cy="855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1F1FE65-2CEA-4553-9A37-DF55A7A35C04}"/>
              </a:ext>
            </a:extLst>
          </p:cNvPr>
          <p:cNvCxnSpPr>
            <a:cxnSpLocks/>
          </p:cNvCxnSpPr>
          <p:nvPr/>
        </p:nvCxnSpPr>
        <p:spPr>
          <a:xfrm>
            <a:off x="2059139" y="4838700"/>
            <a:ext cx="52560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10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Qgiv Powerpoint Template">
      <a:dk1>
        <a:srgbClr val="394146"/>
      </a:dk1>
      <a:lt1>
        <a:srgbClr val="FFFFFF"/>
      </a:lt1>
      <a:dk2>
        <a:srgbClr val="5C6971"/>
      </a:dk2>
      <a:lt2>
        <a:srgbClr val="ECEFF0"/>
      </a:lt2>
      <a:accent1>
        <a:srgbClr val="5FB94A"/>
      </a:accent1>
      <a:accent2>
        <a:srgbClr val="F06133"/>
      </a:accent2>
      <a:accent3>
        <a:srgbClr val="FEBF28"/>
      </a:accent3>
      <a:accent4>
        <a:srgbClr val="87A7B8"/>
      </a:accent4>
      <a:accent5>
        <a:srgbClr val="56C1A7"/>
      </a:accent5>
      <a:accent6>
        <a:srgbClr val="8970B2"/>
      </a:accent6>
      <a:hlink>
        <a:srgbClr val="5FB94A"/>
      </a:hlink>
      <a:folHlink>
        <a:srgbClr val="5B9BD5"/>
      </a:folHlink>
    </a:clrScheme>
    <a:fontScheme name="Qgi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039E98D426F44991CEC267A8DD1275" ma:contentTypeVersion="9" ma:contentTypeDescription="Create a new document." ma:contentTypeScope="" ma:versionID="009d03766a37d589dfd3f3bb70fcc62b">
  <xsd:schema xmlns:xsd="http://www.w3.org/2001/XMLSchema" xmlns:xs="http://www.w3.org/2001/XMLSchema" xmlns:p="http://schemas.microsoft.com/office/2006/metadata/properties" xmlns:ns2="c7402b52-6555-41a9-a12d-be8e92785be2" targetNamespace="http://schemas.microsoft.com/office/2006/metadata/properties" ma:root="true" ma:fieldsID="fb4ee02a8a4c9f9f55b0c5574a29187d" ns2:_="">
    <xsd:import namespace="c7402b52-6555-41a9-a12d-be8e92785be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402b52-6555-41a9-a12d-be8e92785b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CCC278-9D47-4693-BFE3-CC62522755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402b52-6555-41a9-a12d-be8e92785b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04EB1F-0289-44F3-8C1E-8F90D1027319}">
  <ds:schemaRefs>
    <ds:schemaRef ds:uri="http://schemas.microsoft.com/sharepoint/v3/contenttype/forms"/>
  </ds:schemaRefs>
</ds:datastoreItem>
</file>

<file path=customXml/itemProps3.xml><?xml version="1.0" encoding="utf-8"?>
<ds:datastoreItem xmlns:ds="http://schemas.openxmlformats.org/officeDocument/2006/customXml" ds:itemID="{86FF8AD3-ADDC-4047-8F40-80C11A34AD3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4527</TotalTime>
  <Words>4464</Words>
  <Application>Microsoft Office PowerPoint</Application>
  <PresentationFormat>Widescreen</PresentationFormat>
  <Paragraphs>211</Paragraphs>
  <Slides>21</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Courier New</vt:lpstr>
      <vt:lpstr>Proxima Soft</vt:lpstr>
      <vt:lpstr>Office Theme</vt:lpstr>
      <vt:lpstr>How to Wow Donors with Qgiv's Confirmation Pages and Receipts</vt:lpstr>
      <vt:lpstr>PowerPoint Presentation</vt:lpstr>
      <vt:lpstr>PowerPoint Presentation</vt:lpstr>
      <vt:lpstr>Why Does This Matter?</vt:lpstr>
      <vt:lpstr>Donors Want These Assets!</vt:lpstr>
      <vt:lpstr>Let’s Expand on That for a Minute </vt:lpstr>
      <vt:lpstr>Let’s Explore How to Do That </vt:lpstr>
      <vt:lpstr>Confirmation Pages</vt:lpstr>
      <vt:lpstr>Elements of an Awesome Confirmation Page</vt:lpstr>
      <vt:lpstr>Life Hack:</vt:lpstr>
      <vt:lpstr>How to Do This in Qgiv</vt:lpstr>
      <vt:lpstr>Automated Receipts</vt:lpstr>
      <vt:lpstr>Knock Your Donors’ Socks Clean Off</vt:lpstr>
      <vt:lpstr>Knock Your Donors’ Socks Clean Off</vt:lpstr>
      <vt:lpstr>Life Hack:</vt:lpstr>
      <vt:lpstr>How to Do This in Qgiv</vt:lpstr>
      <vt:lpstr>How to Do This in Qgiv</vt:lpstr>
      <vt:lpstr>How to Do This in Qgiv</vt:lpstr>
      <vt:lpstr>How to Do This in Qgiv</vt:lpstr>
      <vt:lpstr>One Quick Thing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Oleszkiewicz</dc:creator>
  <cp:lastModifiedBy>Abby Jarvis</cp:lastModifiedBy>
  <cp:revision>44</cp:revision>
  <dcterms:created xsi:type="dcterms:W3CDTF">2020-04-02T13:56:58Z</dcterms:created>
  <dcterms:modified xsi:type="dcterms:W3CDTF">2020-05-21T18:35:17Z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0x010100A2039E98D426F44991CEC267A8DD1275</vt:lpwstr>
  </property>
</Properties>
</file>